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1"/>
  </p:notesMasterIdLst>
  <p:sldIdLst>
    <p:sldId id="256" r:id="rId2"/>
    <p:sldId id="273" r:id="rId3"/>
    <p:sldId id="258" r:id="rId4"/>
    <p:sldId id="259" r:id="rId5"/>
    <p:sldId id="261" r:id="rId6"/>
    <p:sldId id="263" r:id="rId7"/>
    <p:sldId id="264" r:id="rId8"/>
    <p:sldId id="265" r:id="rId9"/>
    <p:sldId id="262" r:id="rId10"/>
    <p:sldId id="266" r:id="rId11"/>
    <p:sldId id="267" r:id="rId12"/>
    <p:sldId id="268" r:id="rId13"/>
    <p:sldId id="269" r:id="rId14"/>
    <p:sldId id="270" r:id="rId15"/>
    <p:sldId id="274" r:id="rId16"/>
    <p:sldId id="275" r:id="rId17"/>
    <p:sldId id="271" r:id="rId18"/>
    <p:sldId id="272" r:id="rId19"/>
    <p:sldId id="260" r:id="rId20"/>
  </p:sldIdLst>
  <p:sldSz cx="12192000" cy="6858000"/>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80" autoAdjust="0"/>
    <p:restoredTop sz="86013" autoAdjust="0"/>
  </p:normalViewPr>
  <p:slideViewPr>
    <p:cSldViewPr snapToGrid="0">
      <p:cViewPr>
        <p:scale>
          <a:sx n="100" d="100"/>
          <a:sy n="100" d="100"/>
        </p:scale>
        <p:origin x="876" y="186"/>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3A93C97-0554-4019-A160-B6B04C165DF7}" type="datetimeFigureOut">
              <a:rPr lang="nl-NL" smtClean="0"/>
              <a:t>20-11-2019</a:t>
            </a:fld>
            <a:endParaRPr lang="nl-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B05E110-D463-46B4-A12C-3ED694BE6913}" type="slidenum">
              <a:rPr lang="nl-NL" smtClean="0"/>
              <a:t>‹#›</a:t>
            </a:fld>
            <a:endParaRPr lang="nl-NL"/>
          </a:p>
        </p:txBody>
      </p:sp>
    </p:spTree>
    <p:extLst>
      <p:ext uri="{BB962C8B-B14F-4D97-AF65-F5344CB8AC3E}">
        <p14:creationId xmlns:p14="http://schemas.microsoft.com/office/powerpoint/2010/main" val="17001523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noProof="0" dirty="0" smtClean="0"/>
              <a:t>In 1986, toen mijn pa bij de bank werkte, had hij een collega</a:t>
            </a:r>
            <a:r>
              <a:rPr lang="nl-NL" baseline="0" noProof="0" dirty="0" smtClean="0"/>
              <a:t> die in </a:t>
            </a:r>
            <a:r>
              <a:rPr lang="nl-NL" baseline="0" noProof="0" dirty="0" err="1" smtClean="0"/>
              <a:t>assembly</a:t>
            </a:r>
            <a:r>
              <a:rPr lang="nl-NL" baseline="0" noProof="0" dirty="0" smtClean="0"/>
              <a:t> programmeerde. Ofwel, hij communiceerde in principe rechtstreeks met de </a:t>
            </a:r>
            <a:r>
              <a:rPr lang="nl-NL" baseline="0" noProof="0" dirty="0" err="1" smtClean="0"/>
              <a:t>cpu</a:t>
            </a:r>
            <a:r>
              <a:rPr lang="nl-NL" baseline="0" noProof="0" dirty="0" smtClean="0"/>
              <a:t>. Tegenwoordig hoeft dit gelukkig niet meer, want er is allerhande software die dit alles voor ons doet! Maar het is goed om te noemen hoe het is begonnen. Dat ga ik als bruggetje gebruiken naar de volgende dia…</a:t>
            </a:r>
            <a:endParaRPr lang="nl-NL" noProof="0" dirty="0"/>
          </a:p>
        </p:txBody>
      </p:sp>
      <p:sp>
        <p:nvSpPr>
          <p:cNvPr id="4" name="Slide Number Placeholder 3"/>
          <p:cNvSpPr>
            <a:spLocks noGrp="1"/>
          </p:cNvSpPr>
          <p:nvPr>
            <p:ph type="sldNum" sz="quarter" idx="10"/>
          </p:nvPr>
        </p:nvSpPr>
        <p:spPr/>
        <p:txBody>
          <a:bodyPr/>
          <a:lstStyle/>
          <a:p>
            <a:fld id="{BB05E110-D463-46B4-A12C-3ED694BE6913}" type="slidenum">
              <a:rPr lang="nl-NL" smtClean="0"/>
              <a:t>2</a:t>
            </a:fld>
            <a:endParaRPr lang="nl-NL"/>
          </a:p>
        </p:txBody>
      </p:sp>
    </p:spTree>
    <p:extLst>
      <p:ext uri="{BB962C8B-B14F-4D97-AF65-F5344CB8AC3E}">
        <p14:creationId xmlns:p14="http://schemas.microsoft.com/office/powerpoint/2010/main" val="33748105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sz="1200" kern="1200" dirty="0">
                <a:solidFill>
                  <a:schemeClr val="tx1"/>
                </a:solidFill>
                <a:effectLst/>
                <a:latin typeface="+mn-lt"/>
                <a:ea typeface="+mn-ea"/>
                <a:cs typeface="+mn-cs"/>
              </a:rPr>
              <a:t>Met alleen nullen en enen communiceren is echter niet zo handig. Gelukkig zijn er daarom programmeertalen uitgevonden, zodat we fatsoenlijk kunnen communiceren met onze steen. Voorbeelden van zulke talen zijn Java, Python, C, C#, ++, AutoIT, Ruby, etc etc. </a:t>
            </a:r>
            <a:r>
              <a:rPr lang="nl-NL" sz="1200" kern="1200" dirty="0" smtClean="0">
                <a:solidFill>
                  <a:schemeClr val="tx1"/>
                </a:solidFill>
                <a:effectLst/>
                <a:latin typeface="+mn-lt"/>
                <a:ea typeface="+mn-ea"/>
                <a:cs typeface="+mn-cs"/>
              </a:rPr>
              <a:t>Wat is dit, de toren van Babel? De </a:t>
            </a:r>
            <a:r>
              <a:rPr lang="nl-NL" sz="1200" kern="1200" dirty="0">
                <a:solidFill>
                  <a:schemeClr val="tx1"/>
                </a:solidFill>
                <a:effectLst/>
                <a:latin typeface="+mn-lt"/>
                <a:ea typeface="+mn-ea"/>
                <a:cs typeface="+mn-cs"/>
              </a:rPr>
              <a:t>programmeertaal wordt als het ware de tolk: jij klopt wat in in Java, de taal/IDE (integrated development environment) gooit het in een compiler en zorgt ervoor dat de steen/CPU het begrijpt en uitvoert.</a:t>
            </a:r>
            <a:endParaRPr lang="en-US" dirty="0"/>
          </a:p>
          <a:p>
            <a:endParaRPr lang="en-US" dirty="0"/>
          </a:p>
        </p:txBody>
      </p:sp>
      <p:sp>
        <p:nvSpPr>
          <p:cNvPr id="4" name="Slide Number Placeholder 3"/>
          <p:cNvSpPr>
            <a:spLocks noGrp="1"/>
          </p:cNvSpPr>
          <p:nvPr>
            <p:ph type="sldNum" sz="quarter" idx="5"/>
          </p:nvPr>
        </p:nvSpPr>
        <p:spPr/>
        <p:txBody>
          <a:bodyPr/>
          <a:lstStyle/>
          <a:p>
            <a:fld id="{BB05E110-D463-46B4-A12C-3ED694BE6913}" type="slidenum">
              <a:rPr lang="nl-NL" smtClean="0"/>
              <a:t>11</a:t>
            </a:fld>
            <a:endParaRPr lang="nl-NL"/>
          </a:p>
        </p:txBody>
      </p:sp>
    </p:spTree>
    <p:extLst>
      <p:ext uri="{BB962C8B-B14F-4D97-AF65-F5344CB8AC3E}">
        <p14:creationId xmlns:p14="http://schemas.microsoft.com/office/powerpoint/2010/main" val="2246259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Aanschouw</a:t>
            </a:r>
            <a:r>
              <a:rPr lang="en-US" dirty="0"/>
              <a:t> </a:t>
            </a:r>
            <a:r>
              <a:rPr lang="en-US" dirty="0" err="1"/>
              <a:t>deze</a:t>
            </a:r>
            <a:r>
              <a:rPr lang="en-US" dirty="0"/>
              <a:t> </a:t>
            </a:r>
            <a:r>
              <a:rPr lang="en-US" dirty="0" err="1"/>
              <a:t>muur</a:t>
            </a:r>
            <a:r>
              <a:rPr lang="en-US" dirty="0"/>
              <a:t> van code. </a:t>
            </a:r>
          </a:p>
        </p:txBody>
      </p:sp>
      <p:sp>
        <p:nvSpPr>
          <p:cNvPr id="4" name="Slide Number Placeholder 3"/>
          <p:cNvSpPr>
            <a:spLocks noGrp="1"/>
          </p:cNvSpPr>
          <p:nvPr>
            <p:ph type="sldNum" sz="quarter" idx="5"/>
          </p:nvPr>
        </p:nvSpPr>
        <p:spPr/>
        <p:txBody>
          <a:bodyPr/>
          <a:lstStyle/>
          <a:p>
            <a:fld id="{BB05E110-D463-46B4-A12C-3ED694BE6913}" type="slidenum">
              <a:rPr lang="nl-NL" smtClean="0"/>
              <a:t>12</a:t>
            </a:fld>
            <a:endParaRPr lang="nl-NL"/>
          </a:p>
        </p:txBody>
      </p:sp>
    </p:spTree>
    <p:extLst>
      <p:ext uri="{BB962C8B-B14F-4D97-AF65-F5344CB8AC3E}">
        <p14:creationId xmlns:p14="http://schemas.microsoft.com/office/powerpoint/2010/main" val="25326181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 code van de </a:t>
            </a:r>
            <a:r>
              <a:rPr lang="en-US" dirty="0" err="1"/>
              <a:t>vorige</a:t>
            </a:r>
            <a:r>
              <a:rPr lang="en-US" dirty="0"/>
              <a:t> </a:t>
            </a:r>
            <a:r>
              <a:rPr lang="en-US" dirty="0" err="1"/>
              <a:t>dia</a:t>
            </a:r>
            <a:r>
              <a:rPr lang="en-US" dirty="0"/>
              <a:t> </a:t>
            </a:r>
            <a:r>
              <a:rPr lang="en-US" dirty="0" err="1"/>
              <a:t>en</a:t>
            </a:r>
            <a:r>
              <a:rPr lang="en-US" dirty="0"/>
              <a:t> </a:t>
            </a:r>
            <a:r>
              <a:rPr lang="en-US" dirty="0" err="1"/>
              <a:t>dit</a:t>
            </a:r>
            <a:r>
              <a:rPr lang="en-US" dirty="0"/>
              <a:t> model </a:t>
            </a:r>
            <a:r>
              <a:rPr lang="en-US" dirty="0" err="1"/>
              <a:t>zijn</a:t>
            </a:r>
            <a:r>
              <a:rPr lang="en-US" dirty="0"/>
              <a:t> </a:t>
            </a:r>
            <a:r>
              <a:rPr lang="en-US" dirty="0" err="1"/>
              <a:t>conceptueel</a:t>
            </a:r>
            <a:r>
              <a:rPr lang="en-US" dirty="0"/>
              <a:t> </a:t>
            </a:r>
            <a:r>
              <a:rPr lang="en-US" dirty="0" err="1"/>
              <a:t>identiek</a:t>
            </a:r>
            <a:r>
              <a:rPr lang="en-US" dirty="0"/>
              <a:t>. Het </a:t>
            </a:r>
            <a:r>
              <a:rPr lang="en-US" dirty="0" err="1"/>
              <a:t>ziet</a:t>
            </a:r>
            <a:r>
              <a:rPr lang="en-US" dirty="0"/>
              <a:t> </a:t>
            </a:r>
            <a:r>
              <a:rPr lang="en-US" dirty="0" err="1"/>
              <a:t>er</a:t>
            </a:r>
            <a:r>
              <a:rPr lang="en-US" dirty="0"/>
              <a:t> </a:t>
            </a:r>
            <a:r>
              <a:rPr lang="en-US" dirty="0" err="1"/>
              <a:t>alleen</a:t>
            </a:r>
            <a:r>
              <a:rPr lang="en-US" dirty="0"/>
              <a:t> </a:t>
            </a:r>
            <a:r>
              <a:rPr lang="en-US" dirty="0" err="1"/>
              <a:t>ietsje</a:t>
            </a:r>
            <a:r>
              <a:rPr lang="en-US" dirty="0"/>
              <a:t> </a:t>
            </a:r>
            <a:r>
              <a:rPr lang="en-US" dirty="0" err="1"/>
              <a:t>anders</a:t>
            </a:r>
            <a:r>
              <a:rPr lang="en-US" dirty="0"/>
              <a:t> </a:t>
            </a:r>
            <a:r>
              <a:rPr lang="en-US" dirty="0" err="1"/>
              <a:t>uit</a:t>
            </a:r>
            <a:r>
              <a:rPr lang="en-US" dirty="0"/>
              <a:t>. $</a:t>
            </a:r>
            <a:r>
              <a:rPr lang="en-US" dirty="0" err="1"/>
              <a:t>tav</a:t>
            </a:r>
            <a:r>
              <a:rPr lang="en-US" dirty="0"/>
              <a:t> = </a:t>
            </a:r>
            <a:r>
              <a:rPr lang="en-US" dirty="0" err="1"/>
              <a:t>variabele</a:t>
            </a:r>
            <a:r>
              <a:rPr lang="en-US" dirty="0"/>
              <a:t> met </a:t>
            </a:r>
            <a:r>
              <a:rPr lang="en-US" dirty="0" err="1"/>
              <a:t>tekst</a:t>
            </a:r>
            <a:r>
              <a:rPr lang="en-US" dirty="0"/>
              <a:t> </a:t>
            </a:r>
            <a:r>
              <a:rPr lang="en-US" dirty="0" err="1"/>
              <a:t>erin</a:t>
            </a:r>
            <a:endParaRPr lang="en-US" dirty="0"/>
          </a:p>
        </p:txBody>
      </p:sp>
      <p:sp>
        <p:nvSpPr>
          <p:cNvPr id="4" name="Slide Number Placeholder 3"/>
          <p:cNvSpPr>
            <a:spLocks noGrp="1"/>
          </p:cNvSpPr>
          <p:nvPr>
            <p:ph type="sldNum" sz="quarter" idx="5"/>
          </p:nvPr>
        </p:nvSpPr>
        <p:spPr/>
        <p:txBody>
          <a:bodyPr/>
          <a:lstStyle/>
          <a:p>
            <a:fld id="{BB05E110-D463-46B4-A12C-3ED694BE6913}" type="slidenum">
              <a:rPr lang="nl-NL" smtClean="0"/>
              <a:t>13</a:t>
            </a:fld>
            <a:endParaRPr lang="nl-NL"/>
          </a:p>
        </p:txBody>
      </p:sp>
    </p:spTree>
    <p:extLst>
      <p:ext uri="{BB962C8B-B14F-4D97-AF65-F5344CB8AC3E}">
        <p14:creationId xmlns:p14="http://schemas.microsoft.com/office/powerpoint/2010/main" val="24163827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krachtpunt</a:t>
            </a:r>
            <a:endParaRPr lang="en-US" dirty="0"/>
          </a:p>
        </p:txBody>
      </p:sp>
      <p:sp>
        <p:nvSpPr>
          <p:cNvPr id="4" name="Slide Number Placeholder 3"/>
          <p:cNvSpPr>
            <a:spLocks noGrp="1"/>
          </p:cNvSpPr>
          <p:nvPr>
            <p:ph type="sldNum" sz="quarter" idx="5"/>
          </p:nvPr>
        </p:nvSpPr>
        <p:spPr/>
        <p:txBody>
          <a:bodyPr/>
          <a:lstStyle/>
          <a:p>
            <a:fld id="{BB05E110-D463-46B4-A12C-3ED694BE6913}" type="slidenum">
              <a:rPr lang="nl-NL" smtClean="0"/>
              <a:t>17</a:t>
            </a:fld>
            <a:endParaRPr lang="nl-NL"/>
          </a:p>
        </p:txBody>
      </p:sp>
    </p:spTree>
    <p:extLst>
      <p:ext uri="{BB962C8B-B14F-4D97-AF65-F5344CB8AC3E}">
        <p14:creationId xmlns:p14="http://schemas.microsoft.com/office/powerpoint/2010/main" val="18638831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10"/>
          </p:nvPr>
        </p:nvSpPr>
        <p:spPr/>
        <p:txBody>
          <a:bodyPr/>
          <a:lstStyle/>
          <a:p>
            <a:fld id="{BB05E110-D463-46B4-A12C-3ED694BE6913}" type="slidenum">
              <a:rPr lang="nl-NL" smtClean="0"/>
              <a:t>19</a:t>
            </a:fld>
            <a:endParaRPr lang="nl-NL"/>
          </a:p>
        </p:txBody>
      </p:sp>
    </p:spTree>
    <p:extLst>
      <p:ext uri="{BB962C8B-B14F-4D97-AF65-F5344CB8AC3E}">
        <p14:creationId xmlns:p14="http://schemas.microsoft.com/office/powerpoint/2010/main" val="19073455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…want wat </a:t>
            </a:r>
            <a:r>
              <a:rPr lang="en-US" dirty="0"/>
              <a:t>is </a:t>
            </a:r>
            <a:r>
              <a:rPr lang="en-US" dirty="0" err="1"/>
              <a:t>programmeren</a:t>
            </a:r>
            <a:r>
              <a:rPr lang="en-US" dirty="0"/>
              <a:t>? </a:t>
            </a:r>
            <a:r>
              <a:rPr lang="en-US" dirty="0" err="1"/>
              <a:t>Ik</a:t>
            </a:r>
            <a:r>
              <a:rPr lang="en-US" dirty="0"/>
              <a:t> ben</a:t>
            </a:r>
            <a:r>
              <a:rPr lang="en-US" baseline="0" dirty="0"/>
              <a:t> </a:t>
            </a:r>
            <a:r>
              <a:rPr lang="en-US" baseline="0" dirty="0" err="1"/>
              <a:t>blij</a:t>
            </a:r>
            <a:r>
              <a:rPr lang="en-US" baseline="0" dirty="0"/>
              <a:t> </a:t>
            </a:r>
            <a:r>
              <a:rPr lang="en-US" baseline="0" dirty="0" err="1"/>
              <a:t>dat</a:t>
            </a:r>
            <a:r>
              <a:rPr lang="en-US" baseline="0" dirty="0"/>
              <a:t> je het </a:t>
            </a:r>
            <a:r>
              <a:rPr lang="en-US" baseline="0" dirty="0" err="1"/>
              <a:t>vraagt</a:t>
            </a:r>
            <a:r>
              <a:rPr lang="en-US" baseline="0" dirty="0"/>
              <a:t>.</a:t>
            </a:r>
          </a:p>
          <a:p>
            <a:r>
              <a:rPr lang="nl-NL" sz="1200" kern="1200" dirty="0">
                <a:solidFill>
                  <a:schemeClr val="tx1"/>
                </a:solidFill>
                <a:effectLst/>
                <a:latin typeface="+mn-lt"/>
                <a:ea typeface="+mn-ea"/>
                <a:cs typeface="+mn-cs"/>
              </a:rPr>
              <a:t>Om het in </a:t>
            </a:r>
            <a:r>
              <a:rPr lang="nl-NL" sz="1200" kern="1200" dirty="0" err="1">
                <a:solidFill>
                  <a:schemeClr val="tx1"/>
                </a:solidFill>
                <a:effectLst/>
                <a:latin typeface="+mn-lt"/>
                <a:ea typeface="+mn-ea"/>
                <a:cs typeface="+mn-cs"/>
              </a:rPr>
              <a:t>jip</a:t>
            </a:r>
            <a:r>
              <a:rPr lang="nl-NL" sz="1200" kern="1200" dirty="0">
                <a:solidFill>
                  <a:schemeClr val="tx1"/>
                </a:solidFill>
                <a:effectLst/>
                <a:latin typeface="+mn-lt"/>
                <a:ea typeface="+mn-ea"/>
                <a:cs typeface="+mn-cs"/>
              </a:rPr>
              <a:t>-en-</a:t>
            </a:r>
            <a:r>
              <a:rPr lang="nl-NL" sz="1200" kern="1200" dirty="0" err="1">
                <a:solidFill>
                  <a:schemeClr val="tx1"/>
                </a:solidFill>
                <a:effectLst/>
                <a:latin typeface="+mn-lt"/>
                <a:ea typeface="+mn-ea"/>
                <a:cs typeface="+mn-cs"/>
              </a:rPr>
              <a:t>janneketaal</a:t>
            </a:r>
            <a:r>
              <a:rPr lang="nl-NL" sz="1200" kern="1200" dirty="0">
                <a:solidFill>
                  <a:schemeClr val="tx1"/>
                </a:solidFill>
                <a:effectLst/>
                <a:latin typeface="+mn-lt"/>
                <a:ea typeface="+mn-ea"/>
                <a:cs typeface="+mn-cs"/>
              </a:rPr>
              <a:t> en zwaar ongenuanceerd uit te leggen: het ding in de computer dat het leeuwendeel van het rekenwerk doet, is de CPU</a:t>
            </a:r>
            <a:r>
              <a:rPr lang="nl-NL" sz="1200" kern="1200" dirty="0" smtClean="0">
                <a:solidFill>
                  <a:schemeClr val="tx1"/>
                </a:solidFill>
                <a:effectLst/>
                <a:latin typeface="+mn-lt"/>
                <a:ea typeface="+mn-ea"/>
                <a:cs typeface="+mn-cs"/>
              </a:rPr>
              <a:t>. Voetnoot: het historische aspect van het verhaal</a:t>
            </a:r>
            <a:r>
              <a:rPr lang="nl-NL" sz="1200" kern="1200" baseline="0" dirty="0" smtClean="0">
                <a:solidFill>
                  <a:schemeClr val="tx1"/>
                </a:solidFill>
                <a:effectLst/>
                <a:latin typeface="+mn-lt"/>
                <a:ea typeface="+mn-ea"/>
                <a:cs typeface="+mn-cs"/>
              </a:rPr>
              <a:t> dat ik je ga vertellen is niet geheel waarheidsgetrouw. Maar ik vond het een zot idee, dus ik besloot om het volume op 11 te zetten en ermee te rennen.</a:t>
            </a:r>
            <a:endParaRPr lang="nl-NL" dirty="0"/>
          </a:p>
        </p:txBody>
      </p:sp>
      <p:sp>
        <p:nvSpPr>
          <p:cNvPr id="4" name="Slide Number Placeholder 3"/>
          <p:cNvSpPr>
            <a:spLocks noGrp="1"/>
          </p:cNvSpPr>
          <p:nvPr>
            <p:ph type="sldNum" sz="quarter" idx="10"/>
          </p:nvPr>
        </p:nvSpPr>
        <p:spPr/>
        <p:txBody>
          <a:bodyPr/>
          <a:lstStyle/>
          <a:p>
            <a:fld id="{BB05E110-D463-46B4-A12C-3ED694BE6913}" type="slidenum">
              <a:rPr lang="nl-NL" smtClean="0"/>
              <a:t>3</a:t>
            </a:fld>
            <a:endParaRPr lang="nl-NL"/>
          </a:p>
        </p:txBody>
      </p:sp>
    </p:spTree>
    <p:extLst>
      <p:ext uri="{BB962C8B-B14F-4D97-AF65-F5344CB8AC3E}">
        <p14:creationId xmlns:p14="http://schemas.microsoft.com/office/powerpoint/2010/main" val="25385865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sz="1200" kern="1200" dirty="0">
                <a:solidFill>
                  <a:schemeClr val="tx1"/>
                </a:solidFill>
                <a:effectLst/>
                <a:latin typeface="+mn-lt"/>
                <a:ea typeface="+mn-ea"/>
                <a:cs typeface="+mn-cs"/>
              </a:rPr>
              <a:t>Dit is in principe een steen, waar elektriciteit in zit.</a:t>
            </a:r>
          </a:p>
          <a:p>
            <a:r>
              <a:rPr lang="en-US" sz="1200" kern="1200" dirty="0">
                <a:solidFill>
                  <a:schemeClr val="tx1"/>
                </a:solidFill>
                <a:effectLst/>
                <a:latin typeface="+mn-lt"/>
                <a:ea typeface="+mn-ea"/>
                <a:cs typeface="+mn-cs"/>
              </a:rPr>
              <a:t>(</a:t>
            </a:r>
            <a:r>
              <a:rPr lang="en-US" sz="1200" kern="1200" baseline="0" dirty="0" err="1">
                <a:solidFill>
                  <a:schemeClr val="tx1"/>
                </a:solidFill>
                <a:effectLst/>
                <a:latin typeface="+mn-lt"/>
                <a:ea typeface="+mn-ea"/>
                <a:cs typeface="+mn-cs"/>
              </a:rPr>
              <a:t>steen</a:t>
            </a:r>
            <a:r>
              <a:rPr lang="en-US" sz="1200" kern="1200" baseline="0" dirty="0">
                <a:solidFill>
                  <a:schemeClr val="tx1"/>
                </a:solidFill>
                <a:effectLst/>
                <a:latin typeface="+mn-lt"/>
                <a:ea typeface="+mn-ea"/>
                <a:cs typeface="+mn-cs"/>
              </a:rPr>
              <a:t>, rock, The Rock)</a:t>
            </a:r>
            <a:endParaRPr lang="nl-NL" dirty="0"/>
          </a:p>
        </p:txBody>
      </p:sp>
      <p:sp>
        <p:nvSpPr>
          <p:cNvPr id="4" name="Slide Number Placeholder 3"/>
          <p:cNvSpPr>
            <a:spLocks noGrp="1"/>
          </p:cNvSpPr>
          <p:nvPr>
            <p:ph type="sldNum" sz="quarter" idx="10"/>
          </p:nvPr>
        </p:nvSpPr>
        <p:spPr/>
        <p:txBody>
          <a:bodyPr/>
          <a:lstStyle/>
          <a:p>
            <a:fld id="{BB05E110-D463-46B4-A12C-3ED694BE6913}" type="slidenum">
              <a:rPr lang="nl-NL" smtClean="0"/>
              <a:t>4</a:t>
            </a:fld>
            <a:endParaRPr lang="nl-NL"/>
          </a:p>
        </p:txBody>
      </p:sp>
    </p:spTree>
    <p:extLst>
      <p:ext uri="{BB962C8B-B14F-4D97-AF65-F5344CB8AC3E}">
        <p14:creationId xmlns:p14="http://schemas.microsoft.com/office/powerpoint/2010/main" val="26339691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sz="1200" kern="1200" dirty="0">
                <a:solidFill>
                  <a:schemeClr val="tx1"/>
                </a:solidFill>
                <a:effectLst/>
                <a:latin typeface="+mn-lt"/>
                <a:ea typeface="+mn-ea"/>
                <a:cs typeface="+mn-cs"/>
              </a:rPr>
              <a:t>Er waren een keer een paar gasten die zich kapot verveelden en besloten om te kijken wat er gebeurd als stroom in een steen wordt geperst!</a:t>
            </a:r>
            <a:endParaRPr lang="nl-NL" dirty="0"/>
          </a:p>
        </p:txBody>
      </p:sp>
      <p:sp>
        <p:nvSpPr>
          <p:cNvPr id="4" name="Slide Number Placeholder 3"/>
          <p:cNvSpPr>
            <a:spLocks noGrp="1"/>
          </p:cNvSpPr>
          <p:nvPr>
            <p:ph type="sldNum" sz="quarter" idx="10"/>
          </p:nvPr>
        </p:nvSpPr>
        <p:spPr/>
        <p:txBody>
          <a:bodyPr/>
          <a:lstStyle/>
          <a:p>
            <a:fld id="{BB05E110-D463-46B4-A12C-3ED694BE6913}" type="slidenum">
              <a:rPr lang="nl-NL" smtClean="0"/>
              <a:t>5</a:t>
            </a:fld>
            <a:endParaRPr lang="nl-NL"/>
          </a:p>
        </p:txBody>
      </p:sp>
    </p:spTree>
    <p:extLst>
      <p:ext uri="{BB962C8B-B14F-4D97-AF65-F5344CB8AC3E}">
        <p14:creationId xmlns:p14="http://schemas.microsoft.com/office/powerpoint/2010/main" val="22286234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sz="1200" kern="1200" dirty="0">
                <a:solidFill>
                  <a:schemeClr val="tx1"/>
                </a:solidFill>
                <a:effectLst/>
                <a:latin typeface="+mn-lt"/>
                <a:ea typeface="+mn-ea"/>
                <a:cs typeface="+mn-cs"/>
              </a:rPr>
              <a:t>Er waren een keer een paar gasten die </a:t>
            </a:r>
            <a:r>
              <a:rPr lang="nl-NL" sz="1200" kern="1200">
                <a:solidFill>
                  <a:schemeClr val="tx1"/>
                </a:solidFill>
                <a:effectLst/>
                <a:latin typeface="+mn-lt"/>
                <a:ea typeface="+mn-ea"/>
                <a:cs typeface="+mn-cs"/>
              </a:rPr>
              <a:t>zich kapot verveelden </a:t>
            </a:r>
            <a:r>
              <a:rPr lang="nl-NL" sz="1200" kern="1200" dirty="0">
                <a:solidFill>
                  <a:schemeClr val="tx1"/>
                </a:solidFill>
                <a:effectLst/>
                <a:latin typeface="+mn-lt"/>
                <a:ea typeface="+mn-ea"/>
                <a:cs typeface="+mn-cs"/>
              </a:rPr>
              <a:t>en </a:t>
            </a:r>
            <a:r>
              <a:rPr lang="nl-NL" sz="1200" kern="1200">
                <a:solidFill>
                  <a:schemeClr val="tx1"/>
                </a:solidFill>
                <a:effectLst/>
                <a:latin typeface="+mn-lt"/>
                <a:ea typeface="+mn-ea"/>
                <a:cs typeface="+mn-cs"/>
              </a:rPr>
              <a:t>besloten om </a:t>
            </a:r>
            <a:r>
              <a:rPr lang="nl-NL" sz="1200" kern="1200" dirty="0">
                <a:solidFill>
                  <a:schemeClr val="tx1"/>
                </a:solidFill>
                <a:effectLst/>
                <a:latin typeface="+mn-lt"/>
                <a:ea typeface="+mn-ea"/>
                <a:cs typeface="+mn-cs"/>
              </a:rPr>
              <a:t>te kijken wat er gebeurd als stroom in een steen wordt geperst!</a:t>
            </a:r>
            <a:endParaRPr lang="nl-NL" dirty="0"/>
          </a:p>
        </p:txBody>
      </p:sp>
      <p:sp>
        <p:nvSpPr>
          <p:cNvPr id="4" name="Slide Number Placeholder 3"/>
          <p:cNvSpPr>
            <a:spLocks noGrp="1"/>
          </p:cNvSpPr>
          <p:nvPr>
            <p:ph type="sldNum" sz="quarter" idx="10"/>
          </p:nvPr>
        </p:nvSpPr>
        <p:spPr/>
        <p:txBody>
          <a:bodyPr/>
          <a:lstStyle/>
          <a:p>
            <a:fld id="{BB05E110-D463-46B4-A12C-3ED694BE6913}" type="slidenum">
              <a:rPr lang="nl-NL" smtClean="0"/>
              <a:t>6</a:t>
            </a:fld>
            <a:endParaRPr lang="nl-NL"/>
          </a:p>
        </p:txBody>
      </p:sp>
    </p:spTree>
    <p:extLst>
      <p:ext uri="{BB962C8B-B14F-4D97-AF65-F5344CB8AC3E}">
        <p14:creationId xmlns:p14="http://schemas.microsoft.com/office/powerpoint/2010/main" val="16042849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sz="1200" kern="1200" dirty="0">
                <a:solidFill>
                  <a:schemeClr val="tx1"/>
                </a:solidFill>
                <a:effectLst/>
                <a:latin typeface="+mn-lt"/>
                <a:ea typeface="+mn-ea"/>
                <a:cs typeface="+mn-cs"/>
              </a:rPr>
              <a:t>Er waren een keer een paar gasten die </a:t>
            </a:r>
            <a:r>
              <a:rPr lang="nl-NL" sz="1200" kern="1200">
                <a:solidFill>
                  <a:schemeClr val="tx1"/>
                </a:solidFill>
                <a:effectLst/>
                <a:latin typeface="+mn-lt"/>
                <a:ea typeface="+mn-ea"/>
                <a:cs typeface="+mn-cs"/>
              </a:rPr>
              <a:t>zich kapot verveelden </a:t>
            </a:r>
            <a:r>
              <a:rPr lang="nl-NL" sz="1200" kern="1200" dirty="0">
                <a:solidFill>
                  <a:schemeClr val="tx1"/>
                </a:solidFill>
                <a:effectLst/>
                <a:latin typeface="+mn-lt"/>
                <a:ea typeface="+mn-ea"/>
                <a:cs typeface="+mn-cs"/>
              </a:rPr>
              <a:t>en </a:t>
            </a:r>
            <a:r>
              <a:rPr lang="nl-NL" sz="1200" kern="1200">
                <a:solidFill>
                  <a:schemeClr val="tx1"/>
                </a:solidFill>
                <a:effectLst/>
                <a:latin typeface="+mn-lt"/>
                <a:ea typeface="+mn-ea"/>
                <a:cs typeface="+mn-cs"/>
              </a:rPr>
              <a:t>besloten om </a:t>
            </a:r>
            <a:r>
              <a:rPr lang="nl-NL" sz="1200" kern="1200" dirty="0">
                <a:solidFill>
                  <a:schemeClr val="tx1"/>
                </a:solidFill>
                <a:effectLst/>
                <a:latin typeface="+mn-lt"/>
                <a:ea typeface="+mn-ea"/>
                <a:cs typeface="+mn-cs"/>
              </a:rPr>
              <a:t>te kijken wat er gebeurd als stroom in een steen wordt geperst!</a:t>
            </a:r>
            <a:endParaRPr lang="nl-NL" dirty="0"/>
          </a:p>
        </p:txBody>
      </p:sp>
      <p:sp>
        <p:nvSpPr>
          <p:cNvPr id="4" name="Slide Number Placeholder 3"/>
          <p:cNvSpPr>
            <a:spLocks noGrp="1"/>
          </p:cNvSpPr>
          <p:nvPr>
            <p:ph type="sldNum" sz="quarter" idx="10"/>
          </p:nvPr>
        </p:nvSpPr>
        <p:spPr/>
        <p:txBody>
          <a:bodyPr/>
          <a:lstStyle/>
          <a:p>
            <a:fld id="{BB05E110-D463-46B4-A12C-3ED694BE6913}" type="slidenum">
              <a:rPr lang="nl-NL" smtClean="0"/>
              <a:t>7</a:t>
            </a:fld>
            <a:endParaRPr lang="nl-NL"/>
          </a:p>
        </p:txBody>
      </p:sp>
    </p:spTree>
    <p:extLst>
      <p:ext uri="{BB962C8B-B14F-4D97-AF65-F5344CB8AC3E}">
        <p14:creationId xmlns:p14="http://schemas.microsoft.com/office/powerpoint/2010/main" val="21777843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sz="1200" kern="1200" dirty="0">
                <a:solidFill>
                  <a:schemeClr val="tx1"/>
                </a:solidFill>
                <a:effectLst/>
                <a:latin typeface="+mn-lt"/>
                <a:ea typeface="+mn-ea"/>
                <a:cs typeface="+mn-cs"/>
              </a:rPr>
              <a:t>Er waren een keer een paar gasten die zich kapot verveelden en besloten om te kijken wat er gebeurd als stroom in een steen wordt geperst!</a:t>
            </a:r>
            <a:endParaRPr lang="nl-NL" dirty="0"/>
          </a:p>
        </p:txBody>
      </p:sp>
      <p:sp>
        <p:nvSpPr>
          <p:cNvPr id="4" name="Slide Number Placeholder 3"/>
          <p:cNvSpPr>
            <a:spLocks noGrp="1"/>
          </p:cNvSpPr>
          <p:nvPr>
            <p:ph type="sldNum" sz="quarter" idx="10"/>
          </p:nvPr>
        </p:nvSpPr>
        <p:spPr/>
        <p:txBody>
          <a:bodyPr/>
          <a:lstStyle/>
          <a:p>
            <a:fld id="{BB05E110-D463-46B4-A12C-3ED694BE6913}" type="slidenum">
              <a:rPr lang="nl-NL" smtClean="0"/>
              <a:t>8</a:t>
            </a:fld>
            <a:endParaRPr lang="nl-NL"/>
          </a:p>
        </p:txBody>
      </p:sp>
    </p:spTree>
    <p:extLst>
      <p:ext uri="{BB962C8B-B14F-4D97-AF65-F5344CB8AC3E}">
        <p14:creationId xmlns:p14="http://schemas.microsoft.com/office/powerpoint/2010/main" val="29291583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sz="1200" kern="1200" dirty="0">
                <a:solidFill>
                  <a:schemeClr val="tx1"/>
                </a:solidFill>
                <a:effectLst/>
                <a:latin typeface="+mn-lt"/>
                <a:ea typeface="+mn-ea"/>
                <a:cs typeface="+mn-cs"/>
              </a:rPr>
              <a:t>Zodoende werd de CPU geboren, die razendsnel met nullen en enen overweg kan omdat hij na geboorte nooit zijn ritalin heeft gehad. Deze steen hebben we gefopt om vele domme calculcaties op een bizar tempo voor ons te doen. Echt 'slim' kunnen we een </a:t>
            </a:r>
            <a:r>
              <a:rPr lang="nl-NL" sz="1200" kern="1200" dirty="0" err="1">
                <a:solidFill>
                  <a:schemeClr val="tx1"/>
                </a:solidFill>
                <a:effectLst/>
                <a:latin typeface="+mn-lt"/>
                <a:ea typeface="+mn-ea"/>
                <a:cs typeface="+mn-cs"/>
              </a:rPr>
              <a:t>cpu</a:t>
            </a:r>
            <a:r>
              <a:rPr lang="nl-NL" sz="1200" kern="1200" dirty="0">
                <a:solidFill>
                  <a:schemeClr val="tx1"/>
                </a:solidFill>
                <a:effectLst/>
                <a:latin typeface="+mn-lt"/>
                <a:ea typeface="+mn-ea"/>
                <a:cs typeface="+mn-cs"/>
              </a:rPr>
              <a:t> dus niet noemen. Wel tof.</a:t>
            </a:r>
          </a:p>
        </p:txBody>
      </p:sp>
      <p:sp>
        <p:nvSpPr>
          <p:cNvPr id="4" name="Slide Number Placeholder 3"/>
          <p:cNvSpPr>
            <a:spLocks noGrp="1"/>
          </p:cNvSpPr>
          <p:nvPr>
            <p:ph type="sldNum" sz="quarter" idx="10"/>
          </p:nvPr>
        </p:nvSpPr>
        <p:spPr/>
        <p:txBody>
          <a:bodyPr/>
          <a:lstStyle/>
          <a:p>
            <a:fld id="{BB05E110-D463-46B4-A12C-3ED694BE6913}" type="slidenum">
              <a:rPr lang="nl-NL" smtClean="0"/>
              <a:t>9</a:t>
            </a:fld>
            <a:endParaRPr lang="nl-NL"/>
          </a:p>
        </p:txBody>
      </p:sp>
    </p:spTree>
    <p:extLst>
      <p:ext uri="{BB962C8B-B14F-4D97-AF65-F5344CB8AC3E}">
        <p14:creationId xmlns:p14="http://schemas.microsoft.com/office/powerpoint/2010/main" val="21748048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sz="1200" kern="1200" dirty="0">
                <a:solidFill>
                  <a:schemeClr val="tx1"/>
                </a:solidFill>
                <a:effectLst/>
                <a:latin typeface="+mn-lt"/>
                <a:ea typeface="+mn-ea"/>
                <a:cs typeface="+mn-cs"/>
              </a:rPr>
              <a:t>Het toetsenbord [toetsenbord en mond/hoofd] is dus als het ware de mond waarmee je babbelt tegen </a:t>
            </a:r>
            <a:r>
              <a:rPr lang="nl-NL" sz="1200" kern="1200" dirty="0" smtClean="0">
                <a:solidFill>
                  <a:schemeClr val="tx1"/>
                </a:solidFill>
                <a:effectLst/>
                <a:latin typeface="+mn-lt"/>
                <a:ea typeface="+mn-ea"/>
                <a:cs typeface="+mn-cs"/>
              </a:rPr>
              <a:t>de steen. </a:t>
            </a:r>
            <a:r>
              <a:rPr lang="nl-NL" sz="1200" kern="1200" dirty="0">
                <a:solidFill>
                  <a:schemeClr val="tx1"/>
                </a:solidFill>
                <a:effectLst/>
                <a:latin typeface="+mn-lt"/>
                <a:ea typeface="+mn-ea"/>
                <a:cs typeface="+mn-cs"/>
              </a:rPr>
              <a:t>Hoe je babbelt, is afhankelijk van de taal. Er zijn vele programmeertalen: Java, Python, C, C++, C#, Ruby, AutoIT, PHP, JavaScript, etc etc.Hetgene dat alle talen in gemeen hebben, is dat, als je eentje conceptueel begrijpt, dan is de kans groot dat je de andere taal makkelijker leert begrijpen.Sleutelwoord hierbij is 'concept'. Ik leg uit mbv een voorbeeld.</a:t>
            </a:r>
          </a:p>
          <a:p>
            <a:r>
              <a:rPr lang="nl-NL" sz="1200" kern="1200" dirty="0">
                <a:solidFill>
                  <a:schemeClr val="tx1"/>
                </a:solidFill>
                <a:effectLst/>
                <a:latin typeface="+mn-lt"/>
                <a:ea typeface="+mn-ea"/>
                <a:cs typeface="+mn-cs"/>
              </a:rPr>
              <a:t>[vera: je kan nog een stukje wijden aan dat mensen over het algemeen niet met slechts twee woorden/bits met elkaar communiceren en dat de meesten van ons daar ook liever niet aan beginnen, dus vandaag nog een (programmeer)taaltje ertussenin.]</a:t>
            </a:r>
            <a:endParaRPr lang="en-US" dirty="0"/>
          </a:p>
        </p:txBody>
      </p:sp>
      <p:sp>
        <p:nvSpPr>
          <p:cNvPr id="4" name="Slide Number Placeholder 3"/>
          <p:cNvSpPr>
            <a:spLocks noGrp="1"/>
          </p:cNvSpPr>
          <p:nvPr>
            <p:ph type="sldNum" sz="quarter" idx="5"/>
          </p:nvPr>
        </p:nvSpPr>
        <p:spPr/>
        <p:txBody>
          <a:bodyPr/>
          <a:lstStyle/>
          <a:p>
            <a:fld id="{BB05E110-D463-46B4-A12C-3ED694BE6913}" type="slidenum">
              <a:rPr lang="nl-NL" smtClean="0"/>
              <a:t>10</a:t>
            </a:fld>
            <a:endParaRPr lang="nl-NL"/>
          </a:p>
        </p:txBody>
      </p:sp>
    </p:spTree>
    <p:extLst>
      <p:ext uri="{BB962C8B-B14F-4D97-AF65-F5344CB8AC3E}">
        <p14:creationId xmlns:p14="http://schemas.microsoft.com/office/powerpoint/2010/main" val="11973899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nl-NL"/>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nl-NL"/>
          </a:p>
        </p:txBody>
      </p:sp>
      <p:sp>
        <p:nvSpPr>
          <p:cNvPr id="4" name="Date Placeholder 3"/>
          <p:cNvSpPr>
            <a:spLocks noGrp="1"/>
          </p:cNvSpPr>
          <p:nvPr>
            <p:ph type="dt" sz="half" idx="10"/>
          </p:nvPr>
        </p:nvSpPr>
        <p:spPr/>
        <p:txBody>
          <a:bodyPr/>
          <a:lstStyle/>
          <a:p>
            <a:fld id="{D1D82174-E9D9-4DD9-AA26-0F4D806972B1}" type="datetimeFigureOut">
              <a:rPr lang="nl-NL" smtClean="0"/>
              <a:t>20-11-2019</a:t>
            </a:fld>
            <a:endParaRPr lang="nl-NL"/>
          </a:p>
        </p:txBody>
      </p:sp>
      <p:sp>
        <p:nvSpPr>
          <p:cNvPr id="5" name="Footer Placeholder 4"/>
          <p:cNvSpPr>
            <a:spLocks noGrp="1"/>
          </p:cNvSpPr>
          <p:nvPr>
            <p:ph type="ftr" sz="quarter" idx="11"/>
          </p:nvPr>
        </p:nvSpPr>
        <p:spPr/>
        <p:txBody>
          <a:bodyPr/>
          <a:lstStyle/>
          <a:p>
            <a:endParaRPr lang="nl-NL"/>
          </a:p>
        </p:txBody>
      </p:sp>
      <p:sp>
        <p:nvSpPr>
          <p:cNvPr id="6" name="Slide Number Placeholder 5"/>
          <p:cNvSpPr>
            <a:spLocks noGrp="1"/>
          </p:cNvSpPr>
          <p:nvPr>
            <p:ph type="sldNum" sz="quarter" idx="12"/>
          </p:nvPr>
        </p:nvSpPr>
        <p:spPr/>
        <p:txBody>
          <a:bodyPr/>
          <a:lstStyle/>
          <a:p>
            <a:fld id="{FF4DD742-ECD4-492D-A57F-CCDF0B17441F}" type="slidenum">
              <a:rPr lang="nl-NL" smtClean="0"/>
              <a:t>‹#›</a:t>
            </a:fld>
            <a:endParaRPr lang="nl-NL"/>
          </a:p>
        </p:txBody>
      </p:sp>
    </p:spTree>
    <p:extLst>
      <p:ext uri="{BB962C8B-B14F-4D97-AF65-F5344CB8AC3E}">
        <p14:creationId xmlns:p14="http://schemas.microsoft.com/office/powerpoint/2010/main" val="20698205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NL"/>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Date Placeholder 3"/>
          <p:cNvSpPr>
            <a:spLocks noGrp="1"/>
          </p:cNvSpPr>
          <p:nvPr>
            <p:ph type="dt" sz="half" idx="10"/>
          </p:nvPr>
        </p:nvSpPr>
        <p:spPr/>
        <p:txBody>
          <a:bodyPr/>
          <a:lstStyle/>
          <a:p>
            <a:fld id="{D1D82174-E9D9-4DD9-AA26-0F4D806972B1}" type="datetimeFigureOut">
              <a:rPr lang="nl-NL" smtClean="0"/>
              <a:t>20-11-2019</a:t>
            </a:fld>
            <a:endParaRPr lang="nl-NL"/>
          </a:p>
        </p:txBody>
      </p:sp>
      <p:sp>
        <p:nvSpPr>
          <p:cNvPr id="5" name="Footer Placeholder 4"/>
          <p:cNvSpPr>
            <a:spLocks noGrp="1"/>
          </p:cNvSpPr>
          <p:nvPr>
            <p:ph type="ftr" sz="quarter" idx="11"/>
          </p:nvPr>
        </p:nvSpPr>
        <p:spPr/>
        <p:txBody>
          <a:bodyPr/>
          <a:lstStyle/>
          <a:p>
            <a:endParaRPr lang="nl-NL"/>
          </a:p>
        </p:txBody>
      </p:sp>
      <p:sp>
        <p:nvSpPr>
          <p:cNvPr id="6" name="Slide Number Placeholder 5"/>
          <p:cNvSpPr>
            <a:spLocks noGrp="1"/>
          </p:cNvSpPr>
          <p:nvPr>
            <p:ph type="sldNum" sz="quarter" idx="12"/>
          </p:nvPr>
        </p:nvSpPr>
        <p:spPr/>
        <p:txBody>
          <a:bodyPr/>
          <a:lstStyle/>
          <a:p>
            <a:fld id="{FF4DD742-ECD4-492D-A57F-CCDF0B17441F}" type="slidenum">
              <a:rPr lang="nl-NL" smtClean="0"/>
              <a:t>‹#›</a:t>
            </a:fld>
            <a:endParaRPr lang="nl-NL"/>
          </a:p>
        </p:txBody>
      </p:sp>
    </p:spTree>
    <p:extLst>
      <p:ext uri="{BB962C8B-B14F-4D97-AF65-F5344CB8AC3E}">
        <p14:creationId xmlns:p14="http://schemas.microsoft.com/office/powerpoint/2010/main" val="11999858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nl-NL"/>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Date Placeholder 3"/>
          <p:cNvSpPr>
            <a:spLocks noGrp="1"/>
          </p:cNvSpPr>
          <p:nvPr>
            <p:ph type="dt" sz="half" idx="10"/>
          </p:nvPr>
        </p:nvSpPr>
        <p:spPr/>
        <p:txBody>
          <a:bodyPr/>
          <a:lstStyle/>
          <a:p>
            <a:fld id="{D1D82174-E9D9-4DD9-AA26-0F4D806972B1}" type="datetimeFigureOut">
              <a:rPr lang="nl-NL" smtClean="0"/>
              <a:t>20-11-2019</a:t>
            </a:fld>
            <a:endParaRPr lang="nl-NL"/>
          </a:p>
        </p:txBody>
      </p:sp>
      <p:sp>
        <p:nvSpPr>
          <p:cNvPr id="5" name="Footer Placeholder 4"/>
          <p:cNvSpPr>
            <a:spLocks noGrp="1"/>
          </p:cNvSpPr>
          <p:nvPr>
            <p:ph type="ftr" sz="quarter" idx="11"/>
          </p:nvPr>
        </p:nvSpPr>
        <p:spPr/>
        <p:txBody>
          <a:bodyPr/>
          <a:lstStyle/>
          <a:p>
            <a:endParaRPr lang="nl-NL"/>
          </a:p>
        </p:txBody>
      </p:sp>
      <p:sp>
        <p:nvSpPr>
          <p:cNvPr id="6" name="Slide Number Placeholder 5"/>
          <p:cNvSpPr>
            <a:spLocks noGrp="1"/>
          </p:cNvSpPr>
          <p:nvPr>
            <p:ph type="sldNum" sz="quarter" idx="12"/>
          </p:nvPr>
        </p:nvSpPr>
        <p:spPr/>
        <p:txBody>
          <a:bodyPr/>
          <a:lstStyle/>
          <a:p>
            <a:fld id="{FF4DD742-ECD4-492D-A57F-CCDF0B17441F}" type="slidenum">
              <a:rPr lang="nl-NL" smtClean="0"/>
              <a:t>‹#›</a:t>
            </a:fld>
            <a:endParaRPr lang="nl-NL"/>
          </a:p>
        </p:txBody>
      </p:sp>
    </p:spTree>
    <p:extLst>
      <p:ext uri="{BB962C8B-B14F-4D97-AF65-F5344CB8AC3E}">
        <p14:creationId xmlns:p14="http://schemas.microsoft.com/office/powerpoint/2010/main" val="39534134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NL"/>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Date Placeholder 3"/>
          <p:cNvSpPr>
            <a:spLocks noGrp="1"/>
          </p:cNvSpPr>
          <p:nvPr>
            <p:ph type="dt" sz="half" idx="10"/>
          </p:nvPr>
        </p:nvSpPr>
        <p:spPr/>
        <p:txBody>
          <a:bodyPr/>
          <a:lstStyle/>
          <a:p>
            <a:fld id="{D1D82174-E9D9-4DD9-AA26-0F4D806972B1}" type="datetimeFigureOut">
              <a:rPr lang="nl-NL" smtClean="0"/>
              <a:t>20-11-2019</a:t>
            </a:fld>
            <a:endParaRPr lang="nl-NL"/>
          </a:p>
        </p:txBody>
      </p:sp>
      <p:sp>
        <p:nvSpPr>
          <p:cNvPr id="5" name="Footer Placeholder 4"/>
          <p:cNvSpPr>
            <a:spLocks noGrp="1"/>
          </p:cNvSpPr>
          <p:nvPr>
            <p:ph type="ftr" sz="quarter" idx="11"/>
          </p:nvPr>
        </p:nvSpPr>
        <p:spPr/>
        <p:txBody>
          <a:bodyPr/>
          <a:lstStyle/>
          <a:p>
            <a:endParaRPr lang="nl-NL"/>
          </a:p>
        </p:txBody>
      </p:sp>
      <p:sp>
        <p:nvSpPr>
          <p:cNvPr id="6" name="Slide Number Placeholder 5"/>
          <p:cNvSpPr>
            <a:spLocks noGrp="1"/>
          </p:cNvSpPr>
          <p:nvPr>
            <p:ph type="sldNum" sz="quarter" idx="12"/>
          </p:nvPr>
        </p:nvSpPr>
        <p:spPr/>
        <p:txBody>
          <a:bodyPr/>
          <a:lstStyle/>
          <a:p>
            <a:fld id="{FF4DD742-ECD4-492D-A57F-CCDF0B17441F}" type="slidenum">
              <a:rPr lang="nl-NL" smtClean="0"/>
              <a:t>‹#›</a:t>
            </a:fld>
            <a:endParaRPr lang="nl-NL"/>
          </a:p>
        </p:txBody>
      </p:sp>
    </p:spTree>
    <p:extLst>
      <p:ext uri="{BB962C8B-B14F-4D97-AF65-F5344CB8AC3E}">
        <p14:creationId xmlns:p14="http://schemas.microsoft.com/office/powerpoint/2010/main" val="34340327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nl-NL"/>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1D82174-E9D9-4DD9-AA26-0F4D806972B1}" type="datetimeFigureOut">
              <a:rPr lang="nl-NL" smtClean="0"/>
              <a:t>20-11-2019</a:t>
            </a:fld>
            <a:endParaRPr lang="nl-NL"/>
          </a:p>
        </p:txBody>
      </p:sp>
      <p:sp>
        <p:nvSpPr>
          <p:cNvPr id="5" name="Footer Placeholder 4"/>
          <p:cNvSpPr>
            <a:spLocks noGrp="1"/>
          </p:cNvSpPr>
          <p:nvPr>
            <p:ph type="ftr" sz="quarter" idx="11"/>
          </p:nvPr>
        </p:nvSpPr>
        <p:spPr/>
        <p:txBody>
          <a:bodyPr/>
          <a:lstStyle/>
          <a:p>
            <a:endParaRPr lang="nl-NL"/>
          </a:p>
        </p:txBody>
      </p:sp>
      <p:sp>
        <p:nvSpPr>
          <p:cNvPr id="6" name="Slide Number Placeholder 5"/>
          <p:cNvSpPr>
            <a:spLocks noGrp="1"/>
          </p:cNvSpPr>
          <p:nvPr>
            <p:ph type="sldNum" sz="quarter" idx="12"/>
          </p:nvPr>
        </p:nvSpPr>
        <p:spPr/>
        <p:txBody>
          <a:bodyPr/>
          <a:lstStyle/>
          <a:p>
            <a:fld id="{FF4DD742-ECD4-492D-A57F-CCDF0B17441F}" type="slidenum">
              <a:rPr lang="nl-NL" smtClean="0"/>
              <a:t>‹#›</a:t>
            </a:fld>
            <a:endParaRPr lang="nl-NL"/>
          </a:p>
        </p:txBody>
      </p:sp>
    </p:spTree>
    <p:extLst>
      <p:ext uri="{BB962C8B-B14F-4D97-AF65-F5344CB8AC3E}">
        <p14:creationId xmlns:p14="http://schemas.microsoft.com/office/powerpoint/2010/main" val="26713905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NL"/>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5" name="Date Placeholder 4"/>
          <p:cNvSpPr>
            <a:spLocks noGrp="1"/>
          </p:cNvSpPr>
          <p:nvPr>
            <p:ph type="dt" sz="half" idx="10"/>
          </p:nvPr>
        </p:nvSpPr>
        <p:spPr/>
        <p:txBody>
          <a:bodyPr/>
          <a:lstStyle/>
          <a:p>
            <a:fld id="{D1D82174-E9D9-4DD9-AA26-0F4D806972B1}" type="datetimeFigureOut">
              <a:rPr lang="nl-NL" smtClean="0"/>
              <a:t>20-11-2019</a:t>
            </a:fld>
            <a:endParaRPr lang="nl-NL"/>
          </a:p>
        </p:txBody>
      </p:sp>
      <p:sp>
        <p:nvSpPr>
          <p:cNvPr id="6" name="Footer Placeholder 5"/>
          <p:cNvSpPr>
            <a:spLocks noGrp="1"/>
          </p:cNvSpPr>
          <p:nvPr>
            <p:ph type="ftr" sz="quarter" idx="11"/>
          </p:nvPr>
        </p:nvSpPr>
        <p:spPr/>
        <p:txBody>
          <a:bodyPr/>
          <a:lstStyle/>
          <a:p>
            <a:endParaRPr lang="nl-NL"/>
          </a:p>
        </p:txBody>
      </p:sp>
      <p:sp>
        <p:nvSpPr>
          <p:cNvPr id="7" name="Slide Number Placeholder 6"/>
          <p:cNvSpPr>
            <a:spLocks noGrp="1"/>
          </p:cNvSpPr>
          <p:nvPr>
            <p:ph type="sldNum" sz="quarter" idx="12"/>
          </p:nvPr>
        </p:nvSpPr>
        <p:spPr/>
        <p:txBody>
          <a:bodyPr/>
          <a:lstStyle/>
          <a:p>
            <a:fld id="{FF4DD742-ECD4-492D-A57F-CCDF0B17441F}" type="slidenum">
              <a:rPr lang="nl-NL" smtClean="0"/>
              <a:t>‹#›</a:t>
            </a:fld>
            <a:endParaRPr lang="nl-NL"/>
          </a:p>
        </p:txBody>
      </p:sp>
    </p:spTree>
    <p:extLst>
      <p:ext uri="{BB962C8B-B14F-4D97-AF65-F5344CB8AC3E}">
        <p14:creationId xmlns:p14="http://schemas.microsoft.com/office/powerpoint/2010/main" val="8422412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nl-NL"/>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7" name="Date Placeholder 6"/>
          <p:cNvSpPr>
            <a:spLocks noGrp="1"/>
          </p:cNvSpPr>
          <p:nvPr>
            <p:ph type="dt" sz="half" idx="10"/>
          </p:nvPr>
        </p:nvSpPr>
        <p:spPr/>
        <p:txBody>
          <a:bodyPr/>
          <a:lstStyle/>
          <a:p>
            <a:fld id="{D1D82174-E9D9-4DD9-AA26-0F4D806972B1}" type="datetimeFigureOut">
              <a:rPr lang="nl-NL" smtClean="0"/>
              <a:t>20-11-2019</a:t>
            </a:fld>
            <a:endParaRPr lang="nl-NL"/>
          </a:p>
        </p:txBody>
      </p:sp>
      <p:sp>
        <p:nvSpPr>
          <p:cNvPr id="8" name="Footer Placeholder 7"/>
          <p:cNvSpPr>
            <a:spLocks noGrp="1"/>
          </p:cNvSpPr>
          <p:nvPr>
            <p:ph type="ftr" sz="quarter" idx="11"/>
          </p:nvPr>
        </p:nvSpPr>
        <p:spPr/>
        <p:txBody>
          <a:bodyPr/>
          <a:lstStyle/>
          <a:p>
            <a:endParaRPr lang="nl-NL"/>
          </a:p>
        </p:txBody>
      </p:sp>
      <p:sp>
        <p:nvSpPr>
          <p:cNvPr id="9" name="Slide Number Placeholder 8"/>
          <p:cNvSpPr>
            <a:spLocks noGrp="1"/>
          </p:cNvSpPr>
          <p:nvPr>
            <p:ph type="sldNum" sz="quarter" idx="12"/>
          </p:nvPr>
        </p:nvSpPr>
        <p:spPr/>
        <p:txBody>
          <a:bodyPr/>
          <a:lstStyle/>
          <a:p>
            <a:fld id="{FF4DD742-ECD4-492D-A57F-CCDF0B17441F}" type="slidenum">
              <a:rPr lang="nl-NL" smtClean="0"/>
              <a:t>‹#›</a:t>
            </a:fld>
            <a:endParaRPr lang="nl-NL"/>
          </a:p>
        </p:txBody>
      </p:sp>
    </p:spTree>
    <p:extLst>
      <p:ext uri="{BB962C8B-B14F-4D97-AF65-F5344CB8AC3E}">
        <p14:creationId xmlns:p14="http://schemas.microsoft.com/office/powerpoint/2010/main" val="8873777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NL"/>
          </a:p>
        </p:txBody>
      </p:sp>
      <p:sp>
        <p:nvSpPr>
          <p:cNvPr id="3" name="Date Placeholder 2"/>
          <p:cNvSpPr>
            <a:spLocks noGrp="1"/>
          </p:cNvSpPr>
          <p:nvPr>
            <p:ph type="dt" sz="half" idx="10"/>
          </p:nvPr>
        </p:nvSpPr>
        <p:spPr/>
        <p:txBody>
          <a:bodyPr/>
          <a:lstStyle/>
          <a:p>
            <a:fld id="{D1D82174-E9D9-4DD9-AA26-0F4D806972B1}" type="datetimeFigureOut">
              <a:rPr lang="nl-NL" smtClean="0"/>
              <a:t>20-11-2019</a:t>
            </a:fld>
            <a:endParaRPr lang="nl-NL"/>
          </a:p>
        </p:txBody>
      </p:sp>
      <p:sp>
        <p:nvSpPr>
          <p:cNvPr id="4" name="Footer Placeholder 3"/>
          <p:cNvSpPr>
            <a:spLocks noGrp="1"/>
          </p:cNvSpPr>
          <p:nvPr>
            <p:ph type="ftr" sz="quarter" idx="11"/>
          </p:nvPr>
        </p:nvSpPr>
        <p:spPr/>
        <p:txBody>
          <a:bodyPr/>
          <a:lstStyle/>
          <a:p>
            <a:endParaRPr lang="nl-NL"/>
          </a:p>
        </p:txBody>
      </p:sp>
      <p:sp>
        <p:nvSpPr>
          <p:cNvPr id="5" name="Slide Number Placeholder 4"/>
          <p:cNvSpPr>
            <a:spLocks noGrp="1"/>
          </p:cNvSpPr>
          <p:nvPr>
            <p:ph type="sldNum" sz="quarter" idx="12"/>
          </p:nvPr>
        </p:nvSpPr>
        <p:spPr/>
        <p:txBody>
          <a:bodyPr/>
          <a:lstStyle/>
          <a:p>
            <a:fld id="{FF4DD742-ECD4-492D-A57F-CCDF0B17441F}" type="slidenum">
              <a:rPr lang="nl-NL" smtClean="0"/>
              <a:t>‹#›</a:t>
            </a:fld>
            <a:endParaRPr lang="nl-NL"/>
          </a:p>
        </p:txBody>
      </p:sp>
    </p:spTree>
    <p:extLst>
      <p:ext uri="{BB962C8B-B14F-4D97-AF65-F5344CB8AC3E}">
        <p14:creationId xmlns:p14="http://schemas.microsoft.com/office/powerpoint/2010/main" val="33331573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1D82174-E9D9-4DD9-AA26-0F4D806972B1}" type="datetimeFigureOut">
              <a:rPr lang="nl-NL" smtClean="0"/>
              <a:t>20-11-2019</a:t>
            </a:fld>
            <a:endParaRPr lang="nl-NL"/>
          </a:p>
        </p:txBody>
      </p:sp>
      <p:sp>
        <p:nvSpPr>
          <p:cNvPr id="3" name="Footer Placeholder 2"/>
          <p:cNvSpPr>
            <a:spLocks noGrp="1"/>
          </p:cNvSpPr>
          <p:nvPr>
            <p:ph type="ftr" sz="quarter" idx="11"/>
          </p:nvPr>
        </p:nvSpPr>
        <p:spPr/>
        <p:txBody>
          <a:bodyPr/>
          <a:lstStyle/>
          <a:p>
            <a:endParaRPr lang="nl-NL"/>
          </a:p>
        </p:txBody>
      </p:sp>
      <p:sp>
        <p:nvSpPr>
          <p:cNvPr id="4" name="Slide Number Placeholder 3"/>
          <p:cNvSpPr>
            <a:spLocks noGrp="1"/>
          </p:cNvSpPr>
          <p:nvPr>
            <p:ph type="sldNum" sz="quarter" idx="12"/>
          </p:nvPr>
        </p:nvSpPr>
        <p:spPr/>
        <p:txBody>
          <a:bodyPr/>
          <a:lstStyle/>
          <a:p>
            <a:fld id="{FF4DD742-ECD4-492D-A57F-CCDF0B17441F}" type="slidenum">
              <a:rPr lang="nl-NL" smtClean="0"/>
              <a:t>‹#›</a:t>
            </a:fld>
            <a:endParaRPr lang="nl-NL"/>
          </a:p>
        </p:txBody>
      </p:sp>
    </p:spTree>
    <p:extLst>
      <p:ext uri="{BB962C8B-B14F-4D97-AF65-F5344CB8AC3E}">
        <p14:creationId xmlns:p14="http://schemas.microsoft.com/office/powerpoint/2010/main" val="13675284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nl-NL"/>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1D82174-E9D9-4DD9-AA26-0F4D806972B1}" type="datetimeFigureOut">
              <a:rPr lang="nl-NL" smtClean="0"/>
              <a:t>20-11-2019</a:t>
            </a:fld>
            <a:endParaRPr lang="nl-NL"/>
          </a:p>
        </p:txBody>
      </p:sp>
      <p:sp>
        <p:nvSpPr>
          <p:cNvPr id="6" name="Footer Placeholder 5"/>
          <p:cNvSpPr>
            <a:spLocks noGrp="1"/>
          </p:cNvSpPr>
          <p:nvPr>
            <p:ph type="ftr" sz="quarter" idx="11"/>
          </p:nvPr>
        </p:nvSpPr>
        <p:spPr/>
        <p:txBody>
          <a:bodyPr/>
          <a:lstStyle/>
          <a:p>
            <a:endParaRPr lang="nl-NL"/>
          </a:p>
        </p:txBody>
      </p:sp>
      <p:sp>
        <p:nvSpPr>
          <p:cNvPr id="7" name="Slide Number Placeholder 6"/>
          <p:cNvSpPr>
            <a:spLocks noGrp="1"/>
          </p:cNvSpPr>
          <p:nvPr>
            <p:ph type="sldNum" sz="quarter" idx="12"/>
          </p:nvPr>
        </p:nvSpPr>
        <p:spPr/>
        <p:txBody>
          <a:bodyPr/>
          <a:lstStyle/>
          <a:p>
            <a:fld id="{FF4DD742-ECD4-492D-A57F-CCDF0B17441F}" type="slidenum">
              <a:rPr lang="nl-NL" smtClean="0"/>
              <a:t>‹#›</a:t>
            </a:fld>
            <a:endParaRPr lang="nl-NL"/>
          </a:p>
        </p:txBody>
      </p:sp>
    </p:spTree>
    <p:extLst>
      <p:ext uri="{BB962C8B-B14F-4D97-AF65-F5344CB8AC3E}">
        <p14:creationId xmlns:p14="http://schemas.microsoft.com/office/powerpoint/2010/main" val="7600439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nl-NL"/>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l-NL"/>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1D82174-E9D9-4DD9-AA26-0F4D806972B1}" type="datetimeFigureOut">
              <a:rPr lang="nl-NL" smtClean="0"/>
              <a:t>20-11-2019</a:t>
            </a:fld>
            <a:endParaRPr lang="nl-NL"/>
          </a:p>
        </p:txBody>
      </p:sp>
      <p:sp>
        <p:nvSpPr>
          <p:cNvPr id="6" name="Footer Placeholder 5"/>
          <p:cNvSpPr>
            <a:spLocks noGrp="1"/>
          </p:cNvSpPr>
          <p:nvPr>
            <p:ph type="ftr" sz="quarter" idx="11"/>
          </p:nvPr>
        </p:nvSpPr>
        <p:spPr/>
        <p:txBody>
          <a:bodyPr/>
          <a:lstStyle/>
          <a:p>
            <a:endParaRPr lang="nl-NL"/>
          </a:p>
        </p:txBody>
      </p:sp>
      <p:sp>
        <p:nvSpPr>
          <p:cNvPr id="7" name="Slide Number Placeholder 6"/>
          <p:cNvSpPr>
            <a:spLocks noGrp="1"/>
          </p:cNvSpPr>
          <p:nvPr>
            <p:ph type="sldNum" sz="quarter" idx="12"/>
          </p:nvPr>
        </p:nvSpPr>
        <p:spPr/>
        <p:txBody>
          <a:bodyPr/>
          <a:lstStyle/>
          <a:p>
            <a:fld id="{FF4DD742-ECD4-492D-A57F-CCDF0B17441F}" type="slidenum">
              <a:rPr lang="nl-NL" smtClean="0"/>
              <a:t>‹#›</a:t>
            </a:fld>
            <a:endParaRPr lang="nl-NL"/>
          </a:p>
        </p:txBody>
      </p:sp>
    </p:spTree>
    <p:extLst>
      <p:ext uri="{BB962C8B-B14F-4D97-AF65-F5344CB8AC3E}">
        <p14:creationId xmlns:p14="http://schemas.microsoft.com/office/powerpoint/2010/main" val="41109221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nl-NL"/>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1D82174-E9D9-4DD9-AA26-0F4D806972B1}" type="datetimeFigureOut">
              <a:rPr lang="nl-NL" smtClean="0"/>
              <a:t>20-11-2019</a:t>
            </a:fld>
            <a:endParaRPr lang="nl-NL"/>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nl-NL"/>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F4DD742-ECD4-492D-A57F-CCDF0B17441F}" type="slidenum">
              <a:rPr lang="nl-NL" smtClean="0"/>
              <a:t>‹#›</a:t>
            </a:fld>
            <a:endParaRPr lang="nl-NL"/>
          </a:p>
        </p:txBody>
      </p:sp>
    </p:spTree>
    <p:extLst>
      <p:ext uri="{BB962C8B-B14F-4D97-AF65-F5344CB8AC3E}">
        <p14:creationId xmlns:p14="http://schemas.microsoft.com/office/powerpoint/2010/main" val="242763512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3.png"/><Relationship Id="rId7"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20.png"/><Relationship Id="rId5" Type="http://schemas.openxmlformats.org/officeDocument/2006/relationships/image" Target="../media/image19.png"/><Relationship Id="rId10" Type="http://schemas.openxmlformats.org/officeDocument/2006/relationships/image" Target="../media/image24.png"/><Relationship Id="rId4" Type="http://schemas.openxmlformats.org/officeDocument/2006/relationships/image" Target="../media/image18.png"/><Relationship Id="rId9"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6.png"/><Relationship Id="rId7" Type="http://schemas.openxmlformats.org/officeDocument/2006/relationships/image" Target="../media/image31.png"/><Relationship Id="rId2" Type="http://schemas.openxmlformats.org/officeDocument/2006/relationships/image" Target="../media/image4.png"/><Relationship Id="rId1" Type="http://schemas.openxmlformats.org/officeDocument/2006/relationships/slideLayout" Target="../slideLayouts/slideLayout6.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9.png"/><Relationship Id="rId7" Type="http://schemas.openxmlformats.org/officeDocument/2006/relationships/image" Target="../media/image11.png"/><Relationship Id="rId2" Type="http://schemas.openxmlformats.org/officeDocument/2006/relationships/image" Target="../media/image32.png"/><Relationship Id="rId1" Type="http://schemas.openxmlformats.org/officeDocument/2006/relationships/slideLayout" Target="../slideLayouts/slideLayout6.xml"/><Relationship Id="rId6" Type="http://schemas.openxmlformats.org/officeDocument/2006/relationships/image" Target="../media/image10.png"/><Relationship Id="rId5" Type="http://schemas.openxmlformats.org/officeDocument/2006/relationships/image" Target="../media/image8.png"/><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image" Target="../media/image35.jpe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7.png"/><Relationship Id="rId7"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6.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6.xml"/><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8.png"/><Relationship Id="rId7"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7.png"/><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4.png"/><Relationship Id="rId7"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9"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11.png"/><Relationship Id="rId5" Type="http://schemas.openxmlformats.org/officeDocument/2006/relationships/image" Target="../media/image12.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err="1"/>
              <a:t>Programmeren</a:t>
            </a:r>
            <a:endParaRPr lang="nl-NL" dirty="0"/>
          </a:p>
        </p:txBody>
      </p:sp>
      <p:sp>
        <p:nvSpPr>
          <p:cNvPr id="3" name="Subtitle 2"/>
          <p:cNvSpPr>
            <a:spLocks noGrp="1"/>
          </p:cNvSpPr>
          <p:nvPr>
            <p:ph type="subTitle" idx="1"/>
          </p:nvPr>
        </p:nvSpPr>
        <p:spPr/>
        <p:txBody>
          <a:bodyPr/>
          <a:lstStyle/>
          <a:p>
            <a:r>
              <a:rPr lang="en-US" dirty="0"/>
              <a:t>Caspar Silvester</a:t>
            </a:r>
          </a:p>
          <a:p>
            <a:r>
              <a:rPr lang="en-US" dirty="0"/>
              <a:t>Steven Hazenberg</a:t>
            </a:r>
            <a:endParaRPr lang="nl-NL" dirty="0"/>
          </a:p>
        </p:txBody>
      </p:sp>
    </p:spTree>
    <p:extLst>
      <p:ext uri="{BB962C8B-B14F-4D97-AF65-F5344CB8AC3E}">
        <p14:creationId xmlns:p14="http://schemas.microsoft.com/office/powerpoint/2010/main" val="128904295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images.squarespace-cdn.com/content/5bd7818f9b7d1521593e0842/1561926158550-CN56J1N99RH7VTMRV56C/have+a+conversation.png?content-type=image%2Fpng"/>
          <p:cNvPicPr>
            <a:picLocks noChangeAspect="1" noChangeArrowheads="1"/>
          </p:cNvPicPr>
          <p:nvPr/>
        </p:nvPicPr>
        <p:blipFill rotWithShape="1">
          <a:blip r:embed="rId3">
            <a:extLst>
              <a:ext uri="{28A0092B-C50C-407E-A947-70E740481C1C}">
                <a14:useLocalDpi xmlns:a14="http://schemas.microsoft.com/office/drawing/2010/main" val="0"/>
              </a:ext>
            </a:extLst>
          </a:blip>
          <a:srcRect l="13833" t="11500" r="13000" b="11333"/>
          <a:stretch/>
        </p:blipFill>
        <p:spPr bwMode="auto">
          <a:xfrm>
            <a:off x="4005262" y="1223962"/>
            <a:ext cx="4181476" cy="441007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images.vexels.com/media/users/3/128118/isolated/preview/a2d02eb571483802db8847430207d4fe-flat-keyboard-icon-by-vexels.png"/>
          <p:cNvPicPr>
            <a:picLocks noChangeAspect="1" noChangeArrowheads="1"/>
          </p:cNvPicPr>
          <p:nvPr/>
        </p:nvPicPr>
        <p:blipFill rotWithShape="1">
          <a:blip r:embed="rId4">
            <a:extLst>
              <a:ext uri="{28A0092B-C50C-407E-A947-70E740481C1C}">
                <a14:useLocalDpi xmlns:a14="http://schemas.microsoft.com/office/drawing/2010/main" val="0"/>
              </a:ext>
            </a:extLst>
          </a:blip>
          <a:srcRect l="5458" t="18530" r="5809" b="19147"/>
          <a:stretch/>
        </p:blipFill>
        <p:spPr bwMode="auto">
          <a:xfrm>
            <a:off x="2990850" y="3460466"/>
            <a:ext cx="3105150" cy="218099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a:blip r:embed="rId5"/>
          <a:stretch>
            <a:fillRect/>
          </a:stretch>
        </p:blipFill>
        <p:spPr>
          <a:xfrm>
            <a:off x="4006871" y="1216536"/>
            <a:ext cx="4179867" cy="4405312"/>
          </a:xfrm>
          <a:prstGeom prst="rect">
            <a:avLst/>
          </a:prstGeom>
        </p:spPr>
      </p:pic>
      <p:pic>
        <p:nvPicPr>
          <p:cNvPr id="7" name="Picture 6"/>
          <p:cNvPicPr>
            <a:picLocks noChangeAspect="1"/>
          </p:cNvPicPr>
          <p:nvPr/>
        </p:nvPicPr>
        <p:blipFill rotWithShape="1">
          <a:blip r:embed="rId6"/>
          <a:srcRect b="46027"/>
          <a:stretch/>
        </p:blipFill>
        <p:spPr>
          <a:xfrm>
            <a:off x="4005262" y="1216536"/>
            <a:ext cx="4181476" cy="2378587"/>
          </a:xfrm>
          <a:prstGeom prst="rect">
            <a:avLst/>
          </a:prstGeom>
        </p:spPr>
      </p:pic>
      <p:grpSp>
        <p:nvGrpSpPr>
          <p:cNvPr id="3" name="Group 2"/>
          <p:cNvGrpSpPr/>
          <p:nvPr/>
        </p:nvGrpSpPr>
        <p:grpSpPr>
          <a:xfrm>
            <a:off x="6270065" y="3408781"/>
            <a:ext cx="2654860" cy="2399409"/>
            <a:chOff x="7814142" y="1705866"/>
            <a:chExt cx="3813173" cy="3446269"/>
          </a:xfrm>
        </p:grpSpPr>
        <p:pic>
          <p:nvPicPr>
            <p:cNvPr id="5" name="Picture 4"/>
            <p:cNvPicPr>
              <a:picLocks noChangeAspect="1"/>
            </p:cNvPicPr>
            <p:nvPr/>
          </p:nvPicPr>
          <p:blipFill>
            <a:blip r:embed="rId7"/>
            <a:stretch>
              <a:fillRect/>
            </a:stretch>
          </p:blipFill>
          <p:spPr>
            <a:xfrm>
              <a:off x="7814142" y="1705866"/>
              <a:ext cx="3813173" cy="3446269"/>
            </a:xfrm>
            <a:prstGeom prst="rect">
              <a:avLst/>
            </a:prstGeom>
          </p:spPr>
        </p:pic>
        <p:pic>
          <p:nvPicPr>
            <p:cNvPr id="6" name="Picture 5"/>
            <p:cNvPicPr>
              <a:picLocks noChangeAspect="1"/>
            </p:cNvPicPr>
            <p:nvPr/>
          </p:nvPicPr>
          <p:blipFill>
            <a:blip r:embed="rId8"/>
            <a:stretch>
              <a:fillRect/>
            </a:stretch>
          </p:blipFill>
          <p:spPr>
            <a:xfrm>
              <a:off x="9203444" y="2577595"/>
              <a:ext cx="1034567" cy="1702810"/>
            </a:xfrm>
            <a:prstGeom prst="rect">
              <a:avLst/>
            </a:prstGeom>
          </p:spPr>
        </p:pic>
      </p:grpSp>
    </p:spTree>
    <p:extLst>
      <p:ext uri="{BB962C8B-B14F-4D97-AF65-F5344CB8AC3E}">
        <p14:creationId xmlns:p14="http://schemas.microsoft.com/office/powerpoint/2010/main" val="446689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2050"/>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205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xit" presetSubtype="0" fill="hold" nodeType="withEffect">
                                  <p:stCondLst>
                                    <p:cond delay="0"/>
                                  </p:stCondLst>
                                  <p:childTnLst>
                                    <p:set>
                                      <p:cBhvr>
                                        <p:cTn id="14" dur="1" fill="hold">
                                          <p:stCondLst>
                                            <p:cond delay="0"/>
                                          </p:stCondLst>
                                        </p:cTn>
                                        <p:tgtEl>
                                          <p:spTgt spid="9"/>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https://ih0.redbubble.net/image.416412087.0587/ap,550x550,12x12,1,transparent,t.png">
            <a:extLst>
              <a:ext uri="{FF2B5EF4-FFF2-40B4-BE49-F238E27FC236}">
                <a16:creationId xmlns:a16="http://schemas.microsoft.com/office/drawing/2014/main" xmlns="" id="{093C8837-1599-4F79-BE42-6E56CDF7A0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46246" y="2935701"/>
            <a:ext cx="3706955" cy="370695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c++ logo&quot;">
            <a:extLst>
              <a:ext uri="{FF2B5EF4-FFF2-40B4-BE49-F238E27FC236}">
                <a16:creationId xmlns:a16="http://schemas.microsoft.com/office/drawing/2014/main" xmlns="" id="{4EB7C926-631C-4264-A204-F58A21E5259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30441" y="3419296"/>
            <a:ext cx="2437252" cy="273976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https://logos-download.com/wp-content/uploads/2016/10/Java_logo_icon.png">
            <a:extLst>
              <a:ext uri="{FF2B5EF4-FFF2-40B4-BE49-F238E27FC236}">
                <a16:creationId xmlns:a16="http://schemas.microsoft.com/office/drawing/2014/main" xmlns="" id="{1DC469BB-B8DA-40E2-BC0E-D284D91246D3}"/>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50838" y="455483"/>
            <a:ext cx="2953111" cy="165322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2" descr="https://openwhisk.apache.org/images/runtimes/icon-python-text-color-horz.png">
            <a:extLst>
              <a:ext uri="{FF2B5EF4-FFF2-40B4-BE49-F238E27FC236}">
                <a16:creationId xmlns:a16="http://schemas.microsoft.com/office/drawing/2014/main" xmlns="" id="{CF50644B-E059-436F-A75E-1227A9A8EDDB}"/>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940598" y="842600"/>
            <a:ext cx="2907571" cy="122118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ttps://www.pelock.com/img/logos/logo-autoit-round-256.png">
            <a:extLst>
              <a:ext uri="{FF2B5EF4-FFF2-40B4-BE49-F238E27FC236}">
                <a16:creationId xmlns:a16="http://schemas.microsoft.com/office/drawing/2014/main" xmlns="" id="{69814EED-6900-401C-A3E3-1D31066C217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806941" y="233990"/>
            <a:ext cx="2438400" cy="24384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xmlns="" id="{F7365FC8-EA53-40C1-9497-2BA3EE3A361F}"/>
              </a:ext>
            </a:extLst>
          </p:cNvPr>
          <p:cNvPicPr>
            <a:picLocks noChangeAspect="1"/>
          </p:cNvPicPr>
          <p:nvPr/>
        </p:nvPicPr>
        <p:blipFill>
          <a:blip r:embed="rId8"/>
          <a:stretch>
            <a:fillRect/>
          </a:stretch>
        </p:blipFill>
        <p:spPr>
          <a:xfrm>
            <a:off x="362019" y="3429000"/>
            <a:ext cx="2480447" cy="2739767"/>
          </a:xfrm>
          <a:prstGeom prst="rect">
            <a:avLst/>
          </a:prstGeom>
        </p:spPr>
      </p:pic>
      <p:pic>
        <p:nvPicPr>
          <p:cNvPr id="4" name="Picture 3">
            <a:extLst>
              <a:ext uri="{FF2B5EF4-FFF2-40B4-BE49-F238E27FC236}">
                <a16:creationId xmlns:a16="http://schemas.microsoft.com/office/drawing/2014/main" xmlns="" id="{3F149237-4BFE-44AE-9230-39735B128C3E}"/>
              </a:ext>
            </a:extLst>
          </p:cNvPr>
          <p:cNvPicPr>
            <a:picLocks noChangeAspect="1"/>
          </p:cNvPicPr>
          <p:nvPr/>
        </p:nvPicPr>
        <p:blipFill>
          <a:blip r:embed="rId9"/>
          <a:stretch>
            <a:fillRect/>
          </a:stretch>
        </p:blipFill>
        <p:spPr>
          <a:xfrm>
            <a:off x="8898334" y="3419296"/>
            <a:ext cx="3126653" cy="2724555"/>
          </a:xfrm>
          <a:prstGeom prst="rect">
            <a:avLst/>
          </a:prstGeom>
        </p:spPr>
      </p:pic>
      <p:pic>
        <p:nvPicPr>
          <p:cNvPr id="3" name="Picture 2"/>
          <p:cNvPicPr>
            <a:picLocks noChangeAspect="1"/>
          </p:cNvPicPr>
          <p:nvPr/>
        </p:nvPicPr>
        <p:blipFill>
          <a:blip r:embed="rId10"/>
          <a:stretch>
            <a:fillRect/>
          </a:stretch>
        </p:blipFill>
        <p:spPr>
          <a:xfrm rot="20069660">
            <a:off x="3224426" y="-245931"/>
            <a:ext cx="5743148" cy="7349862"/>
          </a:xfrm>
          <a:prstGeom prst="rect">
            <a:avLst/>
          </a:prstGeom>
        </p:spPr>
      </p:pic>
    </p:spTree>
    <p:extLst>
      <p:ext uri="{BB962C8B-B14F-4D97-AF65-F5344CB8AC3E}">
        <p14:creationId xmlns:p14="http://schemas.microsoft.com/office/powerpoint/2010/main" val="1525802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2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2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omputer&#10;&#10;Description automatically generated">
            <a:extLst>
              <a:ext uri="{FF2B5EF4-FFF2-40B4-BE49-F238E27FC236}">
                <a16:creationId xmlns:a16="http://schemas.microsoft.com/office/drawing/2014/main" xmlns="" id="{1C389876-E119-43A5-B5A0-3637414166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559"/>
            <a:ext cx="12192000" cy="6838882"/>
          </a:xfrm>
          <a:prstGeom prst="rect">
            <a:avLst/>
          </a:prstGeom>
        </p:spPr>
      </p:pic>
    </p:spTree>
    <p:extLst>
      <p:ext uri="{BB962C8B-B14F-4D97-AF65-F5344CB8AC3E}">
        <p14:creationId xmlns:p14="http://schemas.microsoft.com/office/powerpoint/2010/main" val="192550100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lose up of a map&#10;&#10;Description automatically generated">
            <a:extLst>
              <a:ext uri="{FF2B5EF4-FFF2-40B4-BE49-F238E27FC236}">
                <a16:creationId xmlns:a16="http://schemas.microsoft.com/office/drawing/2014/main" xmlns="" id="{17F5401A-7842-4832-87F3-BD0D414D42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29264" y="954813"/>
            <a:ext cx="7933472" cy="4948374"/>
          </a:xfrm>
          <a:prstGeom prst="rect">
            <a:avLst/>
          </a:prstGeom>
        </p:spPr>
      </p:pic>
      <p:sp>
        <p:nvSpPr>
          <p:cNvPr id="2" name="Rectangle 1">
            <a:extLst>
              <a:ext uri="{FF2B5EF4-FFF2-40B4-BE49-F238E27FC236}">
                <a16:creationId xmlns:a16="http://schemas.microsoft.com/office/drawing/2014/main" xmlns="" id="{FB05BF98-3A1D-4589-9EA2-1D8061F46F95}"/>
              </a:ext>
            </a:extLst>
          </p:cNvPr>
          <p:cNvSpPr/>
          <p:nvPr/>
        </p:nvSpPr>
        <p:spPr>
          <a:xfrm>
            <a:off x="8133140" y="6093411"/>
            <a:ext cx="3029163" cy="369332"/>
          </a:xfrm>
          <a:prstGeom prst="rect">
            <a:avLst/>
          </a:prstGeom>
        </p:spPr>
        <p:txBody>
          <a:bodyPr wrap="none">
            <a:spAutoFit/>
          </a:bodyPr>
          <a:lstStyle/>
          <a:p>
            <a:r>
              <a:rPr lang="en-US" i="1" dirty="0"/>
              <a:t>$</a:t>
            </a:r>
            <a:r>
              <a:rPr lang="en-US" i="1" dirty="0" err="1"/>
              <a:t>tav</a:t>
            </a:r>
            <a:r>
              <a:rPr lang="en-US" i="1" dirty="0"/>
              <a:t> = </a:t>
            </a:r>
            <a:r>
              <a:rPr lang="en-US" i="1" dirty="0" err="1"/>
              <a:t>variabele</a:t>
            </a:r>
            <a:r>
              <a:rPr lang="en-US" i="1" dirty="0"/>
              <a:t> met </a:t>
            </a:r>
            <a:r>
              <a:rPr lang="en-US" i="1" dirty="0" err="1"/>
              <a:t>tekst</a:t>
            </a:r>
            <a:r>
              <a:rPr lang="en-US" i="1" dirty="0"/>
              <a:t> </a:t>
            </a:r>
            <a:r>
              <a:rPr lang="en-US" i="1" dirty="0" err="1"/>
              <a:t>erin</a:t>
            </a:r>
            <a:endParaRPr lang="en-US" i="1" dirty="0"/>
          </a:p>
        </p:txBody>
      </p:sp>
    </p:spTree>
    <p:extLst>
      <p:ext uri="{BB962C8B-B14F-4D97-AF65-F5344CB8AC3E}">
        <p14:creationId xmlns:p14="http://schemas.microsoft.com/office/powerpoint/2010/main" val="353227369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B5077E0B-2878-45AE-8FB5-6CD7AFD2FA6B}"/>
              </a:ext>
            </a:extLst>
          </p:cNvPr>
          <p:cNvPicPr>
            <a:picLocks noChangeAspect="1"/>
          </p:cNvPicPr>
          <p:nvPr/>
        </p:nvPicPr>
        <p:blipFill>
          <a:blip r:embed="rId2"/>
          <a:stretch>
            <a:fillRect/>
          </a:stretch>
        </p:blipFill>
        <p:spPr>
          <a:xfrm>
            <a:off x="366795" y="478857"/>
            <a:ext cx="9032847" cy="5900286"/>
          </a:xfrm>
          <a:prstGeom prst="rect">
            <a:avLst/>
          </a:prstGeom>
        </p:spPr>
      </p:pic>
      <p:pic>
        <p:nvPicPr>
          <p:cNvPr id="5" name="Picture 4" descr="A close up of a mans face&#10;&#10;Description automatically generated">
            <a:extLst>
              <a:ext uri="{FF2B5EF4-FFF2-40B4-BE49-F238E27FC236}">
                <a16:creationId xmlns:a16="http://schemas.microsoft.com/office/drawing/2014/main" xmlns="" id="{1A5FE0AC-A601-45D0-ADE5-A8EEB945A5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85148" y="19250"/>
            <a:ext cx="2135397" cy="6799316"/>
          </a:xfrm>
          <a:prstGeom prst="rect">
            <a:avLst/>
          </a:prstGeom>
        </p:spPr>
      </p:pic>
      <p:sp>
        <p:nvSpPr>
          <p:cNvPr id="2" name="Rectangle 1"/>
          <p:cNvSpPr/>
          <p:nvPr/>
        </p:nvSpPr>
        <p:spPr>
          <a:xfrm>
            <a:off x="10734675" y="1638300"/>
            <a:ext cx="104775" cy="152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1305493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8828249" y="1032092"/>
            <a:ext cx="2654860" cy="2399409"/>
            <a:chOff x="7814142" y="1705866"/>
            <a:chExt cx="3813173" cy="3446269"/>
          </a:xfrm>
        </p:grpSpPr>
        <p:pic>
          <p:nvPicPr>
            <p:cNvPr id="4" name="Picture 3"/>
            <p:cNvPicPr>
              <a:picLocks noChangeAspect="1"/>
            </p:cNvPicPr>
            <p:nvPr/>
          </p:nvPicPr>
          <p:blipFill>
            <a:blip r:embed="rId2"/>
            <a:stretch>
              <a:fillRect/>
            </a:stretch>
          </p:blipFill>
          <p:spPr>
            <a:xfrm>
              <a:off x="7814142" y="1705866"/>
              <a:ext cx="3813173" cy="3446269"/>
            </a:xfrm>
            <a:prstGeom prst="rect">
              <a:avLst/>
            </a:prstGeom>
          </p:spPr>
        </p:pic>
        <p:pic>
          <p:nvPicPr>
            <p:cNvPr id="5" name="Picture 4"/>
            <p:cNvPicPr>
              <a:picLocks noChangeAspect="1"/>
            </p:cNvPicPr>
            <p:nvPr/>
          </p:nvPicPr>
          <p:blipFill>
            <a:blip r:embed="rId3"/>
            <a:stretch>
              <a:fillRect/>
            </a:stretch>
          </p:blipFill>
          <p:spPr>
            <a:xfrm>
              <a:off x="9203444" y="2577595"/>
              <a:ext cx="1034567" cy="1702810"/>
            </a:xfrm>
            <a:prstGeom prst="rect">
              <a:avLst/>
            </a:prstGeom>
          </p:spPr>
        </p:pic>
      </p:grpSp>
      <p:pic>
        <p:nvPicPr>
          <p:cNvPr id="6" name="Picture 4" descr="https://images.vexels.com/media/users/3/128118/isolated/preview/a2d02eb571483802db8847430207d4fe-flat-keyboard-icon-by-vexels.png"/>
          <p:cNvPicPr>
            <a:picLocks noChangeAspect="1" noChangeArrowheads="1"/>
          </p:cNvPicPr>
          <p:nvPr/>
        </p:nvPicPr>
        <p:blipFill rotWithShape="1">
          <a:blip r:embed="rId4">
            <a:extLst>
              <a:ext uri="{28A0092B-C50C-407E-A947-70E740481C1C}">
                <a14:useLocalDpi xmlns:a14="http://schemas.microsoft.com/office/drawing/2010/main" val="0"/>
              </a:ext>
            </a:extLst>
          </a:blip>
          <a:srcRect l="5458" t="18530" r="5809" b="19147"/>
          <a:stretch/>
        </p:blipFill>
        <p:spPr bwMode="auto">
          <a:xfrm>
            <a:off x="4377173" y="1141297"/>
            <a:ext cx="3105150" cy="218099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image.flaticon.com/icons/png/512/158/15876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497321" y="974929"/>
            <a:ext cx="2513734" cy="251373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descr="https://logos-download.com/wp-content/uploads/2016/10/Java_logo_icon.png">
            <a:extLst>
              <a:ext uri="{FF2B5EF4-FFF2-40B4-BE49-F238E27FC236}">
                <a16:creationId xmlns:a16="http://schemas.microsoft.com/office/drawing/2014/main" xmlns="" id="{1DC469BB-B8DA-40E2-BC0E-D284D91246D3}"/>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075791" y="4325456"/>
            <a:ext cx="1707913" cy="956131"/>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2" descr="https://openwhisk.apache.org/images/runtimes/icon-python-text-color-horz.png">
            <a:extLst>
              <a:ext uri="{FF2B5EF4-FFF2-40B4-BE49-F238E27FC236}">
                <a16:creationId xmlns:a16="http://schemas.microsoft.com/office/drawing/2014/main" xmlns="" id="{CF50644B-E059-436F-A75E-1227A9A8EDDB}"/>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791496" y="5482378"/>
            <a:ext cx="2276502" cy="956131"/>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p:cNvSpPr txBox="1"/>
          <p:nvPr/>
        </p:nvSpPr>
        <p:spPr>
          <a:xfrm>
            <a:off x="6248607" y="4347262"/>
            <a:ext cx="7814141" cy="1862048"/>
          </a:xfrm>
          <a:prstGeom prst="rect">
            <a:avLst/>
          </a:prstGeom>
          <a:noFill/>
        </p:spPr>
        <p:txBody>
          <a:bodyPr wrap="square" rtlCol="0">
            <a:spAutoFit/>
          </a:bodyPr>
          <a:lstStyle/>
          <a:p>
            <a:pPr algn="ctr"/>
            <a:r>
              <a:rPr lang="en-US" sz="11500" dirty="0"/>
              <a:t>0    1</a:t>
            </a:r>
            <a:endParaRPr lang="nl-NL" sz="11500" dirty="0"/>
          </a:p>
        </p:txBody>
      </p:sp>
      <p:pic>
        <p:nvPicPr>
          <p:cNvPr id="14" name="Picture 13" descr="A close up of a map&#10;&#10;Description automatically generated">
            <a:extLst>
              <a:ext uri="{FF2B5EF4-FFF2-40B4-BE49-F238E27FC236}">
                <a16:creationId xmlns:a16="http://schemas.microsoft.com/office/drawing/2014/main" xmlns="" id="{17F5401A-7842-4832-87F3-BD0D414D42F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45301" y="4236746"/>
            <a:ext cx="3017773" cy="1882287"/>
          </a:xfrm>
          <a:prstGeom prst="rect">
            <a:avLst/>
          </a:prstGeom>
        </p:spPr>
      </p:pic>
      <p:sp>
        <p:nvSpPr>
          <p:cNvPr id="7" name="Right Arrow 6"/>
          <p:cNvSpPr/>
          <p:nvPr/>
        </p:nvSpPr>
        <p:spPr>
          <a:xfrm>
            <a:off x="3363803" y="2227608"/>
            <a:ext cx="660622" cy="596965"/>
          </a:xfrm>
          <a:prstGeom prst="rightArrow">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NL"/>
          </a:p>
        </p:txBody>
      </p:sp>
      <p:sp>
        <p:nvSpPr>
          <p:cNvPr id="15" name="Rounded Rectangle 14"/>
          <p:cNvSpPr/>
          <p:nvPr/>
        </p:nvSpPr>
        <p:spPr>
          <a:xfrm>
            <a:off x="65988" y="4006392"/>
            <a:ext cx="3412503" cy="2432117"/>
          </a:xfrm>
          <a:prstGeom prst="round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1" name="Right Arrow 20"/>
          <p:cNvSpPr/>
          <p:nvPr/>
        </p:nvSpPr>
        <p:spPr>
          <a:xfrm>
            <a:off x="7835071" y="2227608"/>
            <a:ext cx="660622" cy="596965"/>
          </a:xfrm>
          <a:prstGeom prst="rightArrow">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NL"/>
          </a:p>
        </p:txBody>
      </p:sp>
      <p:sp>
        <p:nvSpPr>
          <p:cNvPr id="22" name="Right Arrow 21"/>
          <p:cNvSpPr/>
          <p:nvPr/>
        </p:nvSpPr>
        <p:spPr>
          <a:xfrm>
            <a:off x="3878322" y="5097704"/>
            <a:ext cx="660622" cy="596965"/>
          </a:xfrm>
          <a:prstGeom prst="rightArrow">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NL"/>
          </a:p>
        </p:txBody>
      </p:sp>
      <p:sp>
        <p:nvSpPr>
          <p:cNvPr id="23" name="Right Arrow 22"/>
          <p:cNvSpPr/>
          <p:nvPr/>
        </p:nvSpPr>
        <p:spPr>
          <a:xfrm>
            <a:off x="7482323" y="5097704"/>
            <a:ext cx="660622" cy="596965"/>
          </a:xfrm>
          <a:prstGeom prst="rightArrow">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2417378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animBg="1"/>
      <p:bldP spid="22" grpId="0" animBg="1"/>
      <p:bldP spid="23"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7012764" y="1561726"/>
            <a:ext cx="3845736" cy="3734549"/>
          </a:xfrm>
          <a:prstGeom prst="rect">
            <a:avLst/>
          </a:prstGeom>
        </p:spPr>
      </p:pic>
      <p:pic>
        <p:nvPicPr>
          <p:cNvPr id="4" name="Picture 3"/>
          <p:cNvPicPr>
            <a:picLocks noChangeAspect="1"/>
          </p:cNvPicPr>
          <p:nvPr/>
        </p:nvPicPr>
        <p:blipFill>
          <a:blip r:embed="rId3"/>
          <a:stretch>
            <a:fillRect/>
          </a:stretch>
        </p:blipFill>
        <p:spPr>
          <a:xfrm>
            <a:off x="3244594" y="1971674"/>
            <a:ext cx="2163865" cy="2981325"/>
          </a:xfrm>
          <a:prstGeom prst="rect">
            <a:avLst/>
          </a:prstGeom>
        </p:spPr>
      </p:pic>
      <p:sp>
        <p:nvSpPr>
          <p:cNvPr id="5" name="Rounded Rectangular Callout 4"/>
          <p:cNvSpPr/>
          <p:nvPr/>
        </p:nvSpPr>
        <p:spPr>
          <a:xfrm>
            <a:off x="5317127" y="1002115"/>
            <a:ext cx="1695637" cy="826685"/>
          </a:xfrm>
          <a:prstGeom prst="wedgeRoundRectCallout">
            <a:avLst>
              <a:gd name="adj1" fmla="val -47684"/>
              <a:gd name="adj2" fmla="val 79912"/>
              <a:gd name="adj3" fmla="val 16667"/>
            </a:avLst>
          </a:prstGeom>
          <a:ln w="38100"/>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t>Dudes, pizza!</a:t>
            </a:r>
            <a:endParaRPr lang="nl-NL" dirty="0"/>
          </a:p>
        </p:txBody>
      </p:sp>
      <p:pic>
        <p:nvPicPr>
          <p:cNvPr id="6" name="Picture 5"/>
          <p:cNvPicPr>
            <a:picLocks noChangeAspect="1"/>
          </p:cNvPicPr>
          <p:nvPr/>
        </p:nvPicPr>
        <p:blipFill>
          <a:blip r:embed="rId4"/>
          <a:stretch>
            <a:fillRect/>
          </a:stretch>
        </p:blipFill>
        <p:spPr>
          <a:xfrm>
            <a:off x="994884" y="602952"/>
            <a:ext cx="1623152" cy="1917547"/>
          </a:xfrm>
          <a:prstGeom prst="rect">
            <a:avLst/>
          </a:prstGeom>
        </p:spPr>
      </p:pic>
      <p:pic>
        <p:nvPicPr>
          <p:cNvPr id="7" name="Picture 6"/>
          <p:cNvPicPr>
            <a:picLocks noChangeAspect="1"/>
          </p:cNvPicPr>
          <p:nvPr/>
        </p:nvPicPr>
        <p:blipFill>
          <a:blip r:embed="rId5"/>
          <a:stretch>
            <a:fillRect/>
          </a:stretch>
        </p:blipFill>
        <p:spPr>
          <a:xfrm>
            <a:off x="349480" y="2733674"/>
            <a:ext cx="1290809" cy="1620098"/>
          </a:xfrm>
          <a:prstGeom prst="rect">
            <a:avLst/>
          </a:prstGeom>
        </p:spPr>
      </p:pic>
      <p:pic>
        <p:nvPicPr>
          <p:cNvPr id="8" name="Picture 7"/>
          <p:cNvPicPr>
            <a:picLocks noChangeAspect="1"/>
          </p:cNvPicPr>
          <p:nvPr/>
        </p:nvPicPr>
        <p:blipFill>
          <a:blip r:embed="rId6"/>
          <a:stretch>
            <a:fillRect/>
          </a:stretch>
        </p:blipFill>
        <p:spPr>
          <a:xfrm>
            <a:off x="1677223" y="4737314"/>
            <a:ext cx="1202484" cy="1853985"/>
          </a:xfrm>
          <a:prstGeom prst="rect">
            <a:avLst/>
          </a:prstGeom>
        </p:spPr>
      </p:pic>
      <p:sp>
        <p:nvSpPr>
          <p:cNvPr id="9" name="Rounded Rectangular Callout 8"/>
          <p:cNvSpPr/>
          <p:nvPr/>
        </p:nvSpPr>
        <p:spPr>
          <a:xfrm>
            <a:off x="2618036" y="120317"/>
            <a:ext cx="1520147" cy="742950"/>
          </a:xfrm>
          <a:prstGeom prst="wedgeRoundRectCallout">
            <a:avLst>
              <a:gd name="adj1" fmla="val -47684"/>
              <a:gd name="adj2" fmla="val 79912"/>
              <a:gd name="adj3" fmla="val 16667"/>
            </a:avLst>
          </a:prstGeom>
          <a:ln w="38100"/>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t>Oh snap </a:t>
            </a:r>
            <a:r>
              <a:rPr lang="en-US" dirty="0" err="1" smtClean="0"/>
              <a:t>mf’ing</a:t>
            </a:r>
            <a:r>
              <a:rPr lang="en-US" dirty="0" smtClean="0"/>
              <a:t> pizza</a:t>
            </a:r>
            <a:endParaRPr lang="nl-NL" dirty="0"/>
          </a:p>
        </p:txBody>
      </p:sp>
      <p:sp>
        <p:nvSpPr>
          <p:cNvPr id="10" name="Rectangle 9"/>
          <p:cNvSpPr/>
          <p:nvPr/>
        </p:nvSpPr>
        <p:spPr>
          <a:xfrm>
            <a:off x="10666122" y="5401427"/>
            <a:ext cx="1922386" cy="2667596"/>
          </a:xfrm>
          <a:prstGeom prst="rect">
            <a:avLst/>
          </a:prstGeom>
          <a:blipFill dpi="0" rotWithShape="1">
            <a:blip r:embed="rId7"/>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1" name="Picture 10"/>
          <p:cNvPicPr>
            <a:picLocks noChangeAspect="1"/>
          </p:cNvPicPr>
          <p:nvPr/>
        </p:nvPicPr>
        <p:blipFill>
          <a:blip r:embed="rId8"/>
          <a:stretch>
            <a:fillRect/>
          </a:stretch>
        </p:blipFill>
        <p:spPr>
          <a:xfrm>
            <a:off x="11264349" y="6701362"/>
            <a:ext cx="86497" cy="142350"/>
          </a:xfrm>
          <a:prstGeom prst="rect">
            <a:avLst/>
          </a:prstGeom>
        </p:spPr>
      </p:pic>
    </p:spTree>
    <p:extLst>
      <p:ext uri="{BB962C8B-B14F-4D97-AF65-F5344CB8AC3E}">
        <p14:creationId xmlns:p14="http://schemas.microsoft.com/office/powerpoint/2010/main" val="204317011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carlisletheacarlisletheatre.org/images/powerpoint-logo.png">
            <a:extLst>
              <a:ext uri="{FF2B5EF4-FFF2-40B4-BE49-F238E27FC236}">
                <a16:creationId xmlns:a16="http://schemas.microsoft.com/office/drawing/2014/main" xmlns="" id="{2C39BD47-D752-4DB0-A22F-619947BCAEC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78850" y="2163277"/>
            <a:ext cx="2721888" cy="253144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assets.pcmag.com/media/images/439041-draw-io.jpg?width=333&amp;height=245">
            <a:extLst>
              <a:ext uri="{FF2B5EF4-FFF2-40B4-BE49-F238E27FC236}">
                <a16:creationId xmlns:a16="http://schemas.microsoft.com/office/drawing/2014/main" xmlns="" id="{7105A6B2-D4EE-47BB-8987-4B7CCB0B41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34036" y="2538411"/>
            <a:ext cx="3171825" cy="1781175"/>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xmlns="" id="{FB9FE55D-CE19-45CF-9B35-89802483A4A4}"/>
              </a:ext>
            </a:extLst>
          </p:cNvPr>
          <p:cNvSpPr/>
          <p:nvPr/>
        </p:nvSpPr>
        <p:spPr>
          <a:xfrm>
            <a:off x="3409812" y="558886"/>
            <a:ext cx="5372377" cy="830997"/>
          </a:xfrm>
          <a:prstGeom prst="rect">
            <a:avLst/>
          </a:prstGeom>
        </p:spPr>
        <p:txBody>
          <a:bodyPr wrap="square">
            <a:spAutoFit/>
          </a:bodyPr>
          <a:lstStyle/>
          <a:p>
            <a:pPr algn="ctr"/>
            <a:r>
              <a:rPr lang="en-US" sz="4800" dirty="0" err="1"/>
              <a:t>Denk</a:t>
            </a:r>
            <a:r>
              <a:rPr lang="en-US" sz="4800" dirty="0"/>
              <a:t> </a:t>
            </a:r>
            <a:r>
              <a:rPr lang="en-US" sz="4800" dirty="0" err="1" smtClean="0"/>
              <a:t>conceptueel</a:t>
            </a:r>
            <a:r>
              <a:rPr lang="en-US" sz="4800" dirty="0" smtClean="0"/>
              <a:t>!</a:t>
            </a:r>
            <a:endParaRPr lang="en-US" dirty="0"/>
          </a:p>
        </p:txBody>
      </p:sp>
      <p:sp>
        <p:nvSpPr>
          <p:cNvPr id="4" name="Rectangle 3">
            <a:extLst>
              <a:ext uri="{FF2B5EF4-FFF2-40B4-BE49-F238E27FC236}">
                <a16:creationId xmlns:a16="http://schemas.microsoft.com/office/drawing/2014/main" xmlns="" id="{C2F34595-5DC3-4F4E-84B0-4693121ECC5A}"/>
              </a:ext>
            </a:extLst>
          </p:cNvPr>
          <p:cNvSpPr/>
          <p:nvPr/>
        </p:nvSpPr>
        <p:spPr>
          <a:xfrm>
            <a:off x="8182818" y="4319586"/>
            <a:ext cx="1274260" cy="523220"/>
          </a:xfrm>
          <a:prstGeom prst="rect">
            <a:avLst/>
          </a:prstGeom>
        </p:spPr>
        <p:txBody>
          <a:bodyPr wrap="none">
            <a:spAutoFit/>
          </a:bodyPr>
          <a:lstStyle/>
          <a:p>
            <a:r>
              <a:rPr lang="en-US" sz="2800" i="1" dirty="0"/>
              <a:t>draw.io</a:t>
            </a:r>
          </a:p>
        </p:txBody>
      </p:sp>
      <p:sp>
        <p:nvSpPr>
          <p:cNvPr id="5" name="Rectangle 4">
            <a:extLst>
              <a:ext uri="{FF2B5EF4-FFF2-40B4-BE49-F238E27FC236}">
                <a16:creationId xmlns:a16="http://schemas.microsoft.com/office/drawing/2014/main" xmlns="" id="{7379A43E-A685-40CD-9BE8-BEF1E3D063BB}"/>
              </a:ext>
            </a:extLst>
          </p:cNvPr>
          <p:cNvSpPr/>
          <p:nvPr/>
        </p:nvSpPr>
        <p:spPr>
          <a:xfrm>
            <a:off x="2488117" y="4694721"/>
            <a:ext cx="1843390" cy="523220"/>
          </a:xfrm>
          <a:prstGeom prst="rect">
            <a:avLst/>
          </a:prstGeom>
        </p:spPr>
        <p:txBody>
          <a:bodyPr wrap="none">
            <a:spAutoFit/>
          </a:bodyPr>
          <a:lstStyle/>
          <a:p>
            <a:r>
              <a:rPr lang="en-US" sz="2800" i="1" dirty="0"/>
              <a:t>PowerPoint</a:t>
            </a:r>
            <a:endParaRPr lang="en-US" i="1" dirty="0"/>
          </a:p>
        </p:txBody>
      </p:sp>
    </p:spTree>
    <p:extLst>
      <p:ext uri="{BB962C8B-B14F-4D97-AF65-F5344CB8AC3E}">
        <p14:creationId xmlns:p14="http://schemas.microsoft.com/office/powerpoint/2010/main" val="333630067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279361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0" y="0"/>
            <a:ext cx="3886200" cy="4591050"/>
          </a:xfrm>
          <a:prstGeom prst="rect">
            <a:avLst/>
          </a:prstGeom>
        </p:spPr>
      </p:pic>
      <p:pic>
        <p:nvPicPr>
          <p:cNvPr id="4" name="Picture 3"/>
          <p:cNvPicPr>
            <a:picLocks noChangeAspect="1"/>
          </p:cNvPicPr>
          <p:nvPr/>
        </p:nvPicPr>
        <p:blipFill rotWithShape="1">
          <a:blip r:embed="rId4"/>
          <a:srcRect l="16101" r="15976" b="7475"/>
          <a:stretch/>
        </p:blipFill>
        <p:spPr>
          <a:xfrm>
            <a:off x="9183109" y="2133600"/>
            <a:ext cx="3175147" cy="4277108"/>
          </a:xfrm>
          <a:prstGeom prst="rect">
            <a:avLst/>
          </a:prstGeom>
        </p:spPr>
      </p:pic>
      <p:pic>
        <p:nvPicPr>
          <p:cNvPr id="5" name="Picture 4"/>
          <p:cNvPicPr>
            <a:picLocks noChangeAspect="1"/>
          </p:cNvPicPr>
          <p:nvPr/>
        </p:nvPicPr>
        <p:blipFill>
          <a:blip r:embed="rId5"/>
          <a:stretch>
            <a:fillRect/>
          </a:stretch>
        </p:blipFill>
        <p:spPr>
          <a:xfrm>
            <a:off x="3908138" y="0"/>
            <a:ext cx="3733800" cy="4686300"/>
          </a:xfrm>
          <a:prstGeom prst="rect">
            <a:avLst/>
          </a:prstGeom>
        </p:spPr>
      </p:pic>
      <p:pic>
        <p:nvPicPr>
          <p:cNvPr id="6" name="Picture 5"/>
          <p:cNvPicPr>
            <a:picLocks noChangeAspect="1"/>
          </p:cNvPicPr>
          <p:nvPr/>
        </p:nvPicPr>
        <p:blipFill>
          <a:blip r:embed="rId6"/>
          <a:stretch>
            <a:fillRect/>
          </a:stretch>
        </p:blipFill>
        <p:spPr>
          <a:xfrm>
            <a:off x="1850736" y="2133600"/>
            <a:ext cx="3429000" cy="4724400"/>
          </a:xfrm>
          <a:prstGeom prst="rect">
            <a:avLst/>
          </a:prstGeom>
        </p:spPr>
      </p:pic>
      <p:pic>
        <p:nvPicPr>
          <p:cNvPr id="7" name="Picture 6"/>
          <p:cNvPicPr>
            <a:picLocks noChangeAspect="1"/>
          </p:cNvPicPr>
          <p:nvPr/>
        </p:nvPicPr>
        <p:blipFill>
          <a:blip r:embed="rId7"/>
          <a:stretch>
            <a:fillRect/>
          </a:stretch>
        </p:blipFill>
        <p:spPr>
          <a:xfrm>
            <a:off x="5906222" y="2114550"/>
            <a:ext cx="3076575" cy="4743450"/>
          </a:xfrm>
          <a:prstGeom prst="rect">
            <a:avLst/>
          </a:prstGeom>
        </p:spPr>
      </p:pic>
      <p:pic>
        <p:nvPicPr>
          <p:cNvPr id="8" name="Picture 7"/>
          <p:cNvPicPr>
            <a:picLocks noChangeAspect="1"/>
          </p:cNvPicPr>
          <p:nvPr/>
        </p:nvPicPr>
        <p:blipFill>
          <a:blip r:embed="rId8"/>
          <a:stretch>
            <a:fillRect/>
          </a:stretch>
        </p:blipFill>
        <p:spPr>
          <a:xfrm>
            <a:off x="9273308" y="0"/>
            <a:ext cx="2749749" cy="2485168"/>
          </a:xfrm>
          <a:prstGeom prst="rect">
            <a:avLst/>
          </a:prstGeom>
        </p:spPr>
      </p:pic>
      <p:pic>
        <p:nvPicPr>
          <p:cNvPr id="9" name="Picture 8"/>
          <p:cNvPicPr>
            <a:picLocks noChangeAspect="1"/>
          </p:cNvPicPr>
          <p:nvPr/>
        </p:nvPicPr>
        <p:blipFill>
          <a:blip r:embed="rId9"/>
          <a:stretch>
            <a:fillRect/>
          </a:stretch>
        </p:blipFill>
        <p:spPr>
          <a:xfrm>
            <a:off x="7986209" y="183356"/>
            <a:ext cx="1287099" cy="2118455"/>
          </a:xfrm>
          <a:prstGeom prst="rect">
            <a:avLst/>
          </a:prstGeom>
        </p:spPr>
      </p:pic>
      <p:sp>
        <p:nvSpPr>
          <p:cNvPr id="10" name="Rectangle 9"/>
          <p:cNvSpPr/>
          <p:nvPr/>
        </p:nvSpPr>
        <p:spPr>
          <a:xfrm>
            <a:off x="10666122" y="5401427"/>
            <a:ext cx="1922386" cy="2667596"/>
          </a:xfrm>
          <a:prstGeom prst="rect">
            <a:avLst/>
          </a:prstGeom>
          <a:blipFill dpi="0" rotWithShape="1">
            <a:blip r:embed="rId10">
              <a:alphaModFix amt="1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271095281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s://blog.codinghorror.com/content/images/2016/04/assembly-languag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7363" y="909637"/>
            <a:ext cx="8677275" cy="50387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825983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8200" y="0"/>
            <a:ext cx="10515600" cy="1325563"/>
          </a:xfrm>
        </p:spPr>
        <p:txBody>
          <a:bodyPr anchor="ctr"/>
          <a:lstStyle/>
          <a:p>
            <a:pPr algn="ctr"/>
            <a:r>
              <a:rPr lang="en-US" dirty="0"/>
              <a:t>Wat </a:t>
            </a:r>
            <a:r>
              <a:rPr lang="en-US" b="1" dirty="0"/>
              <a:t>is</a:t>
            </a:r>
            <a:r>
              <a:rPr lang="en-US" dirty="0"/>
              <a:t> </a:t>
            </a:r>
            <a:r>
              <a:rPr lang="en-US" dirty="0" err="1"/>
              <a:t>programmeren</a:t>
            </a:r>
            <a:r>
              <a:rPr lang="en-US" dirty="0"/>
              <a:t>?</a:t>
            </a:r>
            <a:endParaRPr lang="nl-NL" dirty="0"/>
          </a:p>
        </p:txBody>
      </p:sp>
      <p:grpSp>
        <p:nvGrpSpPr>
          <p:cNvPr id="9" name="Group 8"/>
          <p:cNvGrpSpPr/>
          <p:nvPr/>
        </p:nvGrpSpPr>
        <p:grpSpPr>
          <a:xfrm>
            <a:off x="1673534" y="1625942"/>
            <a:ext cx="8844932" cy="3606117"/>
            <a:chOff x="1673534" y="2212792"/>
            <a:chExt cx="8844932" cy="3606117"/>
          </a:xfrm>
        </p:grpSpPr>
        <p:pic>
          <p:nvPicPr>
            <p:cNvPr id="5" name="Picture 4"/>
            <p:cNvPicPr>
              <a:picLocks noChangeAspect="1"/>
            </p:cNvPicPr>
            <p:nvPr/>
          </p:nvPicPr>
          <p:blipFill>
            <a:blip r:embed="rId3"/>
            <a:stretch>
              <a:fillRect/>
            </a:stretch>
          </p:blipFill>
          <p:spPr>
            <a:xfrm>
              <a:off x="6204451" y="2212792"/>
              <a:ext cx="4314015" cy="3606117"/>
            </a:xfrm>
            <a:prstGeom prst="rect">
              <a:avLst/>
            </a:prstGeom>
          </p:spPr>
        </p:pic>
        <p:pic>
          <p:nvPicPr>
            <p:cNvPr id="7" name="Picture 6"/>
            <p:cNvPicPr>
              <a:picLocks noChangeAspect="1"/>
            </p:cNvPicPr>
            <p:nvPr/>
          </p:nvPicPr>
          <p:blipFill>
            <a:blip r:embed="rId4"/>
            <a:stretch>
              <a:fillRect/>
            </a:stretch>
          </p:blipFill>
          <p:spPr>
            <a:xfrm>
              <a:off x="1673534" y="2212792"/>
              <a:ext cx="3132586" cy="3606117"/>
            </a:xfrm>
            <a:prstGeom prst="rect">
              <a:avLst/>
            </a:prstGeom>
          </p:spPr>
        </p:pic>
      </p:grpSp>
    </p:spTree>
    <p:extLst>
      <p:ext uri="{BB962C8B-B14F-4D97-AF65-F5344CB8AC3E}">
        <p14:creationId xmlns:p14="http://schemas.microsoft.com/office/powerpoint/2010/main" val="260035911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4189414" y="1555992"/>
            <a:ext cx="3813173" cy="3446269"/>
          </a:xfrm>
          <a:prstGeom prst="rect">
            <a:avLst/>
          </a:prstGeom>
        </p:spPr>
      </p:pic>
      <p:pic>
        <p:nvPicPr>
          <p:cNvPr id="4" name="Picture 3"/>
          <p:cNvPicPr>
            <a:picLocks noChangeAspect="1"/>
          </p:cNvPicPr>
          <p:nvPr/>
        </p:nvPicPr>
        <p:blipFill rotWithShape="1">
          <a:blip r:embed="rId4"/>
          <a:srcRect l="16101" r="15976" b="7475"/>
          <a:stretch/>
        </p:blipFill>
        <p:spPr>
          <a:xfrm>
            <a:off x="4508427" y="1140572"/>
            <a:ext cx="3175147" cy="4277108"/>
          </a:xfrm>
          <a:prstGeom prst="rect">
            <a:avLst/>
          </a:prstGeom>
        </p:spPr>
      </p:pic>
      <p:pic>
        <p:nvPicPr>
          <p:cNvPr id="6" name="Picture 5"/>
          <p:cNvPicPr>
            <a:picLocks noChangeAspect="1"/>
          </p:cNvPicPr>
          <p:nvPr/>
        </p:nvPicPr>
        <p:blipFill>
          <a:blip r:embed="rId5"/>
          <a:stretch>
            <a:fillRect/>
          </a:stretch>
        </p:blipFill>
        <p:spPr>
          <a:xfrm>
            <a:off x="5578717" y="2427721"/>
            <a:ext cx="1034567" cy="1702810"/>
          </a:xfrm>
          <a:prstGeom prst="rect">
            <a:avLst/>
          </a:prstGeom>
        </p:spPr>
      </p:pic>
    </p:spTree>
    <p:extLst>
      <p:ext uri="{BB962C8B-B14F-4D97-AF65-F5344CB8AC3E}">
        <p14:creationId xmlns:p14="http://schemas.microsoft.com/office/powerpoint/2010/main" val="3983448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1000"/>
                                  </p:stCondLst>
                                  <p:childTnLst>
                                    <p:set>
                                      <p:cBhvr>
                                        <p:cTn id="6" dur="1" fill="hold">
                                          <p:stCondLst>
                                            <p:cond delay="0"/>
                                          </p:stCondLst>
                                        </p:cTn>
                                        <p:tgtEl>
                                          <p:spTgt spid="4"/>
                                        </p:tgtEl>
                                        <p:attrNameLst>
                                          <p:attrName>style.visibility</p:attrName>
                                        </p:attrNameLst>
                                      </p:cBhvr>
                                      <p:to>
                                        <p:strVal val="hidden"/>
                                      </p:to>
                                    </p:set>
                                  </p:childTnLst>
                                </p:cTn>
                              </p:par>
                            </p:childTnLst>
                          </p:cTn>
                        </p:par>
                        <p:par>
                          <p:cTn id="7" fill="hold">
                            <p:stCondLst>
                              <p:cond delay="1000"/>
                            </p:stCondLst>
                            <p:childTnLst>
                              <p:par>
                                <p:cTn id="8" presetID="1" presetClass="entr" presetSubtype="0" fill="hold" nodeType="afterEffect">
                                  <p:stCondLst>
                                    <p:cond delay="0"/>
                                  </p:stCondLst>
                                  <p:childTnLst>
                                    <p:set>
                                      <p:cBhvr>
                                        <p:cTn id="9" dur="1" fill="hold">
                                          <p:stCondLst>
                                            <p:cond delay="0"/>
                                          </p:stCondLst>
                                        </p:cTn>
                                        <p:tgtEl>
                                          <p:spTgt spid="3"/>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2667592" y="1296354"/>
            <a:ext cx="1658935" cy="1959820"/>
          </a:xfrm>
          <a:prstGeom prst="rect">
            <a:avLst/>
          </a:prstGeom>
        </p:spPr>
      </p:pic>
      <p:pic>
        <p:nvPicPr>
          <p:cNvPr id="4" name="Picture 3"/>
          <p:cNvPicPr>
            <a:picLocks noChangeAspect="1"/>
          </p:cNvPicPr>
          <p:nvPr/>
        </p:nvPicPr>
        <p:blipFill>
          <a:blip r:embed="rId4"/>
          <a:stretch>
            <a:fillRect/>
          </a:stretch>
        </p:blipFill>
        <p:spPr>
          <a:xfrm>
            <a:off x="1058153" y="3446283"/>
            <a:ext cx="1561483" cy="1959820"/>
          </a:xfrm>
          <a:prstGeom prst="rect">
            <a:avLst/>
          </a:prstGeom>
        </p:spPr>
      </p:pic>
      <p:pic>
        <p:nvPicPr>
          <p:cNvPr id="5" name="Picture 4"/>
          <p:cNvPicPr>
            <a:picLocks noChangeAspect="1"/>
          </p:cNvPicPr>
          <p:nvPr/>
        </p:nvPicPr>
        <p:blipFill>
          <a:blip r:embed="rId5"/>
          <a:stretch>
            <a:fillRect/>
          </a:stretch>
        </p:blipFill>
        <p:spPr>
          <a:xfrm>
            <a:off x="2904077" y="3601827"/>
            <a:ext cx="1422450" cy="1959820"/>
          </a:xfrm>
          <a:prstGeom prst="rect">
            <a:avLst/>
          </a:prstGeom>
        </p:spPr>
      </p:pic>
      <p:pic>
        <p:nvPicPr>
          <p:cNvPr id="6" name="Picture 5"/>
          <p:cNvPicPr>
            <a:picLocks noChangeAspect="1"/>
          </p:cNvPicPr>
          <p:nvPr/>
        </p:nvPicPr>
        <p:blipFill>
          <a:blip r:embed="rId6"/>
          <a:stretch>
            <a:fillRect/>
          </a:stretch>
        </p:blipFill>
        <p:spPr>
          <a:xfrm>
            <a:off x="928851" y="1296354"/>
            <a:ext cx="1271128" cy="1959820"/>
          </a:xfrm>
          <a:prstGeom prst="rect">
            <a:avLst/>
          </a:prstGeom>
        </p:spPr>
      </p:pic>
      <p:pic>
        <p:nvPicPr>
          <p:cNvPr id="9" name="Picture 8"/>
          <p:cNvPicPr>
            <a:picLocks noChangeAspect="1"/>
          </p:cNvPicPr>
          <p:nvPr/>
        </p:nvPicPr>
        <p:blipFill>
          <a:blip r:embed="rId5"/>
          <a:stretch>
            <a:fillRect/>
          </a:stretch>
        </p:blipFill>
        <p:spPr>
          <a:xfrm rot="1554875" flipH="1">
            <a:off x="3131332" y="3601827"/>
            <a:ext cx="1422450" cy="1959820"/>
          </a:xfrm>
          <a:prstGeom prst="rect">
            <a:avLst/>
          </a:prstGeom>
        </p:spPr>
      </p:pic>
      <p:sp>
        <p:nvSpPr>
          <p:cNvPr id="11" name="Rounded Rectangular Callout 10"/>
          <p:cNvSpPr/>
          <p:nvPr/>
        </p:nvSpPr>
        <p:spPr>
          <a:xfrm>
            <a:off x="5036903" y="2466975"/>
            <a:ext cx="2011597" cy="1134852"/>
          </a:xfrm>
          <a:prstGeom prst="wedgeRoundRectCallout">
            <a:avLst>
              <a:gd name="adj1" fmla="val -68073"/>
              <a:gd name="adj2" fmla="val 47259"/>
              <a:gd name="adj3" fmla="val 16667"/>
            </a:avLst>
          </a:prstGeom>
          <a:ln w="38100"/>
        </p:spPr>
        <p:style>
          <a:lnRef idx="2">
            <a:schemeClr val="dk1"/>
          </a:lnRef>
          <a:fillRef idx="1">
            <a:schemeClr val="lt1"/>
          </a:fillRef>
          <a:effectRef idx="0">
            <a:schemeClr val="dk1"/>
          </a:effectRef>
          <a:fontRef idx="minor">
            <a:schemeClr val="dk1"/>
          </a:fontRef>
        </p:style>
        <p:txBody>
          <a:bodyPr rtlCol="0" anchor="ctr"/>
          <a:lstStyle/>
          <a:p>
            <a:pPr algn="ctr"/>
            <a:r>
              <a:rPr lang="en-US" dirty="0"/>
              <a:t>Dudes, </a:t>
            </a:r>
            <a:r>
              <a:rPr lang="en-US" dirty="0" err="1"/>
              <a:t>ik</a:t>
            </a:r>
            <a:r>
              <a:rPr lang="en-US" dirty="0"/>
              <a:t> </a:t>
            </a:r>
            <a:r>
              <a:rPr lang="en-US" dirty="0" err="1"/>
              <a:t>verveel</a:t>
            </a:r>
            <a:r>
              <a:rPr lang="en-US" dirty="0"/>
              <a:t> me </a:t>
            </a:r>
            <a:r>
              <a:rPr lang="en-US" dirty="0" err="1"/>
              <a:t>kapot</a:t>
            </a:r>
            <a:r>
              <a:rPr lang="en-US" dirty="0"/>
              <a:t>.</a:t>
            </a:r>
            <a:endParaRPr lang="nl-NL" dirty="0"/>
          </a:p>
        </p:txBody>
      </p:sp>
    </p:spTree>
    <p:extLst>
      <p:ext uri="{BB962C8B-B14F-4D97-AF65-F5344CB8AC3E}">
        <p14:creationId xmlns:p14="http://schemas.microsoft.com/office/powerpoint/2010/main" val="2705333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80">
                                          <p:stCondLst>
                                            <p:cond delay="0"/>
                                          </p:stCondLst>
                                        </p:cTn>
                                        <p:tgtEl>
                                          <p:spTgt spid="6"/>
                                        </p:tgtEl>
                                      </p:cBhvr>
                                    </p:animEffect>
                                    <p:anim calcmode="lin" valueType="num">
                                      <p:cBhvr>
                                        <p:cTn id="8" dur="1822"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6"/>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6"/>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6"/>
                                        </p:tgtEl>
                                        <p:attrNameLst>
                                          <p:attrName>ppt_y</p:attrName>
                                        </p:attrNameLst>
                                      </p:cBhvr>
                                      <p:tavLst>
                                        <p:tav tm="0" fmla="#ppt_y-sin(pi*$)/81">
                                          <p:val>
                                            <p:fltVal val="0"/>
                                          </p:val>
                                        </p:tav>
                                        <p:tav tm="100000">
                                          <p:val>
                                            <p:fltVal val="1"/>
                                          </p:val>
                                        </p:tav>
                                      </p:tavLst>
                                    </p:anim>
                                    <p:animScale>
                                      <p:cBhvr>
                                        <p:cTn id="13" dur="26">
                                          <p:stCondLst>
                                            <p:cond delay="650"/>
                                          </p:stCondLst>
                                        </p:cTn>
                                        <p:tgtEl>
                                          <p:spTgt spid="6"/>
                                        </p:tgtEl>
                                      </p:cBhvr>
                                      <p:to x="100000" y="60000"/>
                                    </p:animScale>
                                    <p:animScale>
                                      <p:cBhvr>
                                        <p:cTn id="14" dur="166" decel="50000">
                                          <p:stCondLst>
                                            <p:cond delay="676"/>
                                          </p:stCondLst>
                                        </p:cTn>
                                        <p:tgtEl>
                                          <p:spTgt spid="6"/>
                                        </p:tgtEl>
                                      </p:cBhvr>
                                      <p:to x="100000" y="100000"/>
                                    </p:animScale>
                                    <p:animScale>
                                      <p:cBhvr>
                                        <p:cTn id="15" dur="26">
                                          <p:stCondLst>
                                            <p:cond delay="1312"/>
                                          </p:stCondLst>
                                        </p:cTn>
                                        <p:tgtEl>
                                          <p:spTgt spid="6"/>
                                        </p:tgtEl>
                                      </p:cBhvr>
                                      <p:to x="100000" y="80000"/>
                                    </p:animScale>
                                    <p:animScale>
                                      <p:cBhvr>
                                        <p:cTn id="16" dur="166" decel="50000">
                                          <p:stCondLst>
                                            <p:cond delay="1338"/>
                                          </p:stCondLst>
                                        </p:cTn>
                                        <p:tgtEl>
                                          <p:spTgt spid="6"/>
                                        </p:tgtEl>
                                      </p:cBhvr>
                                      <p:to x="100000" y="100000"/>
                                    </p:animScale>
                                    <p:animScale>
                                      <p:cBhvr>
                                        <p:cTn id="17" dur="26">
                                          <p:stCondLst>
                                            <p:cond delay="1642"/>
                                          </p:stCondLst>
                                        </p:cTn>
                                        <p:tgtEl>
                                          <p:spTgt spid="6"/>
                                        </p:tgtEl>
                                      </p:cBhvr>
                                      <p:to x="100000" y="90000"/>
                                    </p:animScale>
                                    <p:animScale>
                                      <p:cBhvr>
                                        <p:cTn id="18" dur="166" decel="50000">
                                          <p:stCondLst>
                                            <p:cond delay="1668"/>
                                          </p:stCondLst>
                                        </p:cTn>
                                        <p:tgtEl>
                                          <p:spTgt spid="6"/>
                                        </p:tgtEl>
                                      </p:cBhvr>
                                      <p:to x="100000" y="100000"/>
                                    </p:animScale>
                                    <p:animScale>
                                      <p:cBhvr>
                                        <p:cTn id="19" dur="26">
                                          <p:stCondLst>
                                            <p:cond delay="1808"/>
                                          </p:stCondLst>
                                        </p:cTn>
                                        <p:tgtEl>
                                          <p:spTgt spid="6"/>
                                        </p:tgtEl>
                                      </p:cBhvr>
                                      <p:to x="100000" y="95000"/>
                                    </p:animScale>
                                    <p:animScale>
                                      <p:cBhvr>
                                        <p:cTn id="20" dur="166" decel="50000">
                                          <p:stCondLst>
                                            <p:cond delay="1834"/>
                                          </p:stCondLst>
                                        </p:cTn>
                                        <p:tgtEl>
                                          <p:spTgt spid="6"/>
                                        </p:tgtEl>
                                      </p:cBhvr>
                                      <p:to x="100000" y="100000"/>
                                    </p:animScale>
                                  </p:childTnLst>
                                </p:cTn>
                              </p:par>
                              <p:par>
                                <p:cTn id="21" presetID="26" presetClass="entr" presetSubtype="0" fill="hold" nodeType="withEffect">
                                  <p:stCondLst>
                                    <p:cond delay="500"/>
                                  </p:stCondLst>
                                  <p:childTnLst>
                                    <p:set>
                                      <p:cBhvr>
                                        <p:cTn id="22" dur="1" fill="hold">
                                          <p:stCondLst>
                                            <p:cond delay="0"/>
                                          </p:stCondLst>
                                        </p:cTn>
                                        <p:tgtEl>
                                          <p:spTgt spid="3"/>
                                        </p:tgtEl>
                                        <p:attrNameLst>
                                          <p:attrName>style.visibility</p:attrName>
                                        </p:attrNameLst>
                                      </p:cBhvr>
                                      <p:to>
                                        <p:strVal val="visible"/>
                                      </p:to>
                                    </p:set>
                                    <p:animEffect transition="in" filter="wipe(down)">
                                      <p:cBhvr>
                                        <p:cTn id="23" dur="580">
                                          <p:stCondLst>
                                            <p:cond delay="0"/>
                                          </p:stCondLst>
                                        </p:cTn>
                                        <p:tgtEl>
                                          <p:spTgt spid="3"/>
                                        </p:tgtEl>
                                      </p:cBhvr>
                                    </p:animEffect>
                                    <p:anim calcmode="lin" valueType="num">
                                      <p:cBhvr>
                                        <p:cTn id="24" dur="1822" tmFilter="0,0; 0.14,0.36; 0.43,0.73; 0.71,0.91; 1.0,1.0">
                                          <p:stCondLst>
                                            <p:cond delay="0"/>
                                          </p:stCondLst>
                                        </p:cTn>
                                        <p:tgtEl>
                                          <p:spTgt spid="3"/>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3"/>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3"/>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3"/>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3"/>
                                        </p:tgtEl>
                                        <p:attrNameLst>
                                          <p:attrName>ppt_y</p:attrName>
                                        </p:attrNameLst>
                                      </p:cBhvr>
                                      <p:tavLst>
                                        <p:tav tm="0" fmla="#ppt_y-sin(pi*$)/81">
                                          <p:val>
                                            <p:fltVal val="0"/>
                                          </p:val>
                                        </p:tav>
                                        <p:tav tm="100000">
                                          <p:val>
                                            <p:fltVal val="1"/>
                                          </p:val>
                                        </p:tav>
                                      </p:tavLst>
                                    </p:anim>
                                    <p:animScale>
                                      <p:cBhvr>
                                        <p:cTn id="29" dur="26">
                                          <p:stCondLst>
                                            <p:cond delay="650"/>
                                          </p:stCondLst>
                                        </p:cTn>
                                        <p:tgtEl>
                                          <p:spTgt spid="3"/>
                                        </p:tgtEl>
                                      </p:cBhvr>
                                      <p:to x="100000" y="60000"/>
                                    </p:animScale>
                                    <p:animScale>
                                      <p:cBhvr>
                                        <p:cTn id="30" dur="166" decel="50000">
                                          <p:stCondLst>
                                            <p:cond delay="676"/>
                                          </p:stCondLst>
                                        </p:cTn>
                                        <p:tgtEl>
                                          <p:spTgt spid="3"/>
                                        </p:tgtEl>
                                      </p:cBhvr>
                                      <p:to x="100000" y="100000"/>
                                    </p:animScale>
                                    <p:animScale>
                                      <p:cBhvr>
                                        <p:cTn id="31" dur="26">
                                          <p:stCondLst>
                                            <p:cond delay="1312"/>
                                          </p:stCondLst>
                                        </p:cTn>
                                        <p:tgtEl>
                                          <p:spTgt spid="3"/>
                                        </p:tgtEl>
                                      </p:cBhvr>
                                      <p:to x="100000" y="80000"/>
                                    </p:animScale>
                                    <p:animScale>
                                      <p:cBhvr>
                                        <p:cTn id="32" dur="166" decel="50000">
                                          <p:stCondLst>
                                            <p:cond delay="1338"/>
                                          </p:stCondLst>
                                        </p:cTn>
                                        <p:tgtEl>
                                          <p:spTgt spid="3"/>
                                        </p:tgtEl>
                                      </p:cBhvr>
                                      <p:to x="100000" y="100000"/>
                                    </p:animScale>
                                    <p:animScale>
                                      <p:cBhvr>
                                        <p:cTn id="33" dur="26">
                                          <p:stCondLst>
                                            <p:cond delay="1642"/>
                                          </p:stCondLst>
                                        </p:cTn>
                                        <p:tgtEl>
                                          <p:spTgt spid="3"/>
                                        </p:tgtEl>
                                      </p:cBhvr>
                                      <p:to x="100000" y="90000"/>
                                    </p:animScale>
                                    <p:animScale>
                                      <p:cBhvr>
                                        <p:cTn id="34" dur="166" decel="50000">
                                          <p:stCondLst>
                                            <p:cond delay="1668"/>
                                          </p:stCondLst>
                                        </p:cTn>
                                        <p:tgtEl>
                                          <p:spTgt spid="3"/>
                                        </p:tgtEl>
                                      </p:cBhvr>
                                      <p:to x="100000" y="100000"/>
                                    </p:animScale>
                                    <p:animScale>
                                      <p:cBhvr>
                                        <p:cTn id="35" dur="26">
                                          <p:stCondLst>
                                            <p:cond delay="1808"/>
                                          </p:stCondLst>
                                        </p:cTn>
                                        <p:tgtEl>
                                          <p:spTgt spid="3"/>
                                        </p:tgtEl>
                                      </p:cBhvr>
                                      <p:to x="100000" y="95000"/>
                                    </p:animScale>
                                    <p:animScale>
                                      <p:cBhvr>
                                        <p:cTn id="36" dur="166" decel="50000">
                                          <p:stCondLst>
                                            <p:cond delay="1834"/>
                                          </p:stCondLst>
                                        </p:cTn>
                                        <p:tgtEl>
                                          <p:spTgt spid="3"/>
                                        </p:tgtEl>
                                      </p:cBhvr>
                                      <p:to x="100000" y="100000"/>
                                    </p:animScale>
                                  </p:childTnLst>
                                </p:cTn>
                              </p:par>
                              <p:par>
                                <p:cTn id="37" presetID="26" presetClass="entr" presetSubtype="0" fill="hold" nodeType="withEffect">
                                  <p:stCondLst>
                                    <p:cond delay="1000"/>
                                  </p:stCondLst>
                                  <p:childTnLst>
                                    <p:set>
                                      <p:cBhvr>
                                        <p:cTn id="38" dur="1" fill="hold">
                                          <p:stCondLst>
                                            <p:cond delay="0"/>
                                          </p:stCondLst>
                                        </p:cTn>
                                        <p:tgtEl>
                                          <p:spTgt spid="4"/>
                                        </p:tgtEl>
                                        <p:attrNameLst>
                                          <p:attrName>style.visibility</p:attrName>
                                        </p:attrNameLst>
                                      </p:cBhvr>
                                      <p:to>
                                        <p:strVal val="visible"/>
                                      </p:to>
                                    </p:set>
                                    <p:animEffect transition="in" filter="wipe(down)">
                                      <p:cBhvr>
                                        <p:cTn id="39" dur="580">
                                          <p:stCondLst>
                                            <p:cond delay="0"/>
                                          </p:stCondLst>
                                        </p:cTn>
                                        <p:tgtEl>
                                          <p:spTgt spid="4"/>
                                        </p:tgtEl>
                                      </p:cBhvr>
                                    </p:animEffect>
                                    <p:anim calcmode="lin" valueType="num">
                                      <p:cBhvr>
                                        <p:cTn id="40" dur="1822"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41" dur="664"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42" dur="664" tmFilter="0, 0; 0.125,0.2665; 0.25,0.4; 0.375,0.465; 0.5,0.5;  0.625,0.535; 0.75,0.6; 0.875,0.7335; 1,1">
                                          <p:stCondLst>
                                            <p:cond delay="664"/>
                                          </p:stCondLst>
                                        </p:cTn>
                                        <p:tgtEl>
                                          <p:spTgt spid="4"/>
                                        </p:tgtEl>
                                        <p:attrNameLst>
                                          <p:attrName>ppt_y</p:attrName>
                                        </p:attrNameLst>
                                      </p:cBhvr>
                                      <p:tavLst>
                                        <p:tav tm="0" fmla="#ppt_y-sin(pi*$)/9">
                                          <p:val>
                                            <p:fltVal val="0"/>
                                          </p:val>
                                        </p:tav>
                                        <p:tav tm="100000">
                                          <p:val>
                                            <p:fltVal val="1"/>
                                          </p:val>
                                        </p:tav>
                                      </p:tavLst>
                                    </p:anim>
                                    <p:anim calcmode="lin" valueType="num">
                                      <p:cBhvr>
                                        <p:cTn id="43" dur="332" tmFilter="0, 0; 0.125,0.2665; 0.25,0.4; 0.375,0.465; 0.5,0.5;  0.625,0.535; 0.75,0.6; 0.875,0.7335; 1,1">
                                          <p:stCondLst>
                                            <p:cond delay="1324"/>
                                          </p:stCondLst>
                                        </p:cTn>
                                        <p:tgtEl>
                                          <p:spTgt spid="4"/>
                                        </p:tgtEl>
                                        <p:attrNameLst>
                                          <p:attrName>ppt_y</p:attrName>
                                        </p:attrNameLst>
                                      </p:cBhvr>
                                      <p:tavLst>
                                        <p:tav tm="0" fmla="#ppt_y-sin(pi*$)/27">
                                          <p:val>
                                            <p:fltVal val="0"/>
                                          </p:val>
                                        </p:tav>
                                        <p:tav tm="100000">
                                          <p:val>
                                            <p:fltVal val="1"/>
                                          </p:val>
                                        </p:tav>
                                      </p:tavLst>
                                    </p:anim>
                                    <p:anim calcmode="lin" valueType="num">
                                      <p:cBhvr>
                                        <p:cTn id="44" dur="164" tmFilter="0, 0; 0.125,0.2665; 0.25,0.4; 0.375,0.465; 0.5,0.5;  0.625,0.535; 0.75,0.6; 0.875,0.7335; 1,1">
                                          <p:stCondLst>
                                            <p:cond delay="1656"/>
                                          </p:stCondLst>
                                        </p:cTn>
                                        <p:tgtEl>
                                          <p:spTgt spid="4"/>
                                        </p:tgtEl>
                                        <p:attrNameLst>
                                          <p:attrName>ppt_y</p:attrName>
                                        </p:attrNameLst>
                                      </p:cBhvr>
                                      <p:tavLst>
                                        <p:tav tm="0" fmla="#ppt_y-sin(pi*$)/81">
                                          <p:val>
                                            <p:fltVal val="0"/>
                                          </p:val>
                                        </p:tav>
                                        <p:tav tm="100000">
                                          <p:val>
                                            <p:fltVal val="1"/>
                                          </p:val>
                                        </p:tav>
                                      </p:tavLst>
                                    </p:anim>
                                    <p:animScale>
                                      <p:cBhvr>
                                        <p:cTn id="45" dur="26">
                                          <p:stCondLst>
                                            <p:cond delay="650"/>
                                          </p:stCondLst>
                                        </p:cTn>
                                        <p:tgtEl>
                                          <p:spTgt spid="4"/>
                                        </p:tgtEl>
                                      </p:cBhvr>
                                      <p:to x="100000" y="60000"/>
                                    </p:animScale>
                                    <p:animScale>
                                      <p:cBhvr>
                                        <p:cTn id="46" dur="166" decel="50000">
                                          <p:stCondLst>
                                            <p:cond delay="676"/>
                                          </p:stCondLst>
                                        </p:cTn>
                                        <p:tgtEl>
                                          <p:spTgt spid="4"/>
                                        </p:tgtEl>
                                      </p:cBhvr>
                                      <p:to x="100000" y="100000"/>
                                    </p:animScale>
                                    <p:animScale>
                                      <p:cBhvr>
                                        <p:cTn id="47" dur="26">
                                          <p:stCondLst>
                                            <p:cond delay="1312"/>
                                          </p:stCondLst>
                                        </p:cTn>
                                        <p:tgtEl>
                                          <p:spTgt spid="4"/>
                                        </p:tgtEl>
                                      </p:cBhvr>
                                      <p:to x="100000" y="80000"/>
                                    </p:animScale>
                                    <p:animScale>
                                      <p:cBhvr>
                                        <p:cTn id="48" dur="166" decel="50000">
                                          <p:stCondLst>
                                            <p:cond delay="1338"/>
                                          </p:stCondLst>
                                        </p:cTn>
                                        <p:tgtEl>
                                          <p:spTgt spid="4"/>
                                        </p:tgtEl>
                                      </p:cBhvr>
                                      <p:to x="100000" y="100000"/>
                                    </p:animScale>
                                    <p:animScale>
                                      <p:cBhvr>
                                        <p:cTn id="49" dur="26">
                                          <p:stCondLst>
                                            <p:cond delay="1642"/>
                                          </p:stCondLst>
                                        </p:cTn>
                                        <p:tgtEl>
                                          <p:spTgt spid="4"/>
                                        </p:tgtEl>
                                      </p:cBhvr>
                                      <p:to x="100000" y="90000"/>
                                    </p:animScale>
                                    <p:animScale>
                                      <p:cBhvr>
                                        <p:cTn id="50" dur="166" decel="50000">
                                          <p:stCondLst>
                                            <p:cond delay="1668"/>
                                          </p:stCondLst>
                                        </p:cTn>
                                        <p:tgtEl>
                                          <p:spTgt spid="4"/>
                                        </p:tgtEl>
                                      </p:cBhvr>
                                      <p:to x="100000" y="100000"/>
                                    </p:animScale>
                                    <p:animScale>
                                      <p:cBhvr>
                                        <p:cTn id="51" dur="26">
                                          <p:stCondLst>
                                            <p:cond delay="1808"/>
                                          </p:stCondLst>
                                        </p:cTn>
                                        <p:tgtEl>
                                          <p:spTgt spid="4"/>
                                        </p:tgtEl>
                                      </p:cBhvr>
                                      <p:to x="100000" y="95000"/>
                                    </p:animScale>
                                    <p:animScale>
                                      <p:cBhvr>
                                        <p:cTn id="52" dur="166" decel="50000">
                                          <p:stCondLst>
                                            <p:cond delay="1834"/>
                                          </p:stCondLst>
                                        </p:cTn>
                                        <p:tgtEl>
                                          <p:spTgt spid="4"/>
                                        </p:tgtEl>
                                      </p:cBhvr>
                                      <p:to x="100000" y="100000"/>
                                    </p:animScale>
                                  </p:childTnLst>
                                </p:cTn>
                              </p:par>
                              <p:par>
                                <p:cTn id="53" presetID="26" presetClass="entr" presetSubtype="0" fill="hold" nodeType="withEffect">
                                  <p:stCondLst>
                                    <p:cond delay="1500"/>
                                  </p:stCondLst>
                                  <p:childTnLst>
                                    <p:set>
                                      <p:cBhvr>
                                        <p:cTn id="54" dur="1" fill="hold">
                                          <p:stCondLst>
                                            <p:cond delay="0"/>
                                          </p:stCondLst>
                                        </p:cTn>
                                        <p:tgtEl>
                                          <p:spTgt spid="5"/>
                                        </p:tgtEl>
                                        <p:attrNameLst>
                                          <p:attrName>style.visibility</p:attrName>
                                        </p:attrNameLst>
                                      </p:cBhvr>
                                      <p:to>
                                        <p:strVal val="visible"/>
                                      </p:to>
                                    </p:set>
                                    <p:animEffect transition="in" filter="wipe(down)">
                                      <p:cBhvr>
                                        <p:cTn id="55" dur="580">
                                          <p:stCondLst>
                                            <p:cond delay="0"/>
                                          </p:stCondLst>
                                        </p:cTn>
                                        <p:tgtEl>
                                          <p:spTgt spid="5"/>
                                        </p:tgtEl>
                                      </p:cBhvr>
                                    </p:animEffect>
                                    <p:anim calcmode="lin" valueType="num">
                                      <p:cBhvr>
                                        <p:cTn id="56"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57"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58"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59"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60"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61" dur="26">
                                          <p:stCondLst>
                                            <p:cond delay="650"/>
                                          </p:stCondLst>
                                        </p:cTn>
                                        <p:tgtEl>
                                          <p:spTgt spid="5"/>
                                        </p:tgtEl>
                                      </p:cBhvr>
                                      <p:to x="100000" y="60000"/>
                                    </p:animScale>
                                    <p:animScale>
                                      <p:cBhvr>
                                        <p:cTn id="62" dur="166" decel="50000">
                                          <p:stCondLst>
                                            <p:cond delay="676"/>
                                          </p:stCondLst>
                                        </p:cTn>
                                        <p:tgtEl>
                                          <p:spTgt spid="5"/>
                                        </p:tgtEl>
                                      </p:cBhvr>
                                      <p:to x="100000" y="100000"/>
                                    </p:animScale>
                                    <p:animScale>
                                      <p:cBhvr>
                                        <p:cTn id="63" dur="26">
                                          <p:stCondLst>
                                            <p:cond delay="1312"/>
                                          </p:stCondLst>
                                        </p:cTn>
                                        <p:tgtEl>
                                          <p:spTgt spid="5"/>
                                        </p:tgtEl>
                                      </p:cBhvr>
                                      <p:to x="100000" y="80000"/>
                                    </p:animScale>
                                    <p:animScale>
                                      <p:cBhvr>
                                        <p:cTn id="64" dur="166" decel="50000">
                                          <p:stCondLst>
                                            <p:cond delay="1338"/>
                                          </p:stCondLst>
                                        </p:cTn>
                                        <p:tgtEl>
                                          <p:spTgt spid="5"/>
                                        </p:tgtEl>
                                      </p:cBhvr>
                                      <p:to x="100000" y="100000"/>
                                    </p:animScale>
                                    <p:animScale>
                                      <p:cBhvr>
                                        <p:cTn id="65" dur="26">
                                          <p:stCondLst>
                                            <p:cond delay="1642"/>
                                          </p:stCondLst>
                                        </p:cTn>
                                        <p:tgtEl>
                                          <p:spTgt spid="5"/>
                                        </p:tgtEl>
                                      </p:cBhvr>
                                      <p:to x="100000" y="90000"/>
                                    </p:animScale>
                                    <p:animScale>
                                      <p:cBhvr>
                                        <p:cTn id="66" dur="166" decel="50000">
                                          <p:stCondLst>
                                            <p:cond delay="1668"/>
                                          </p:stCondLst>
                                        </p:cTn>
                                        <p:tgtEl>
                                          <p:spTgt spid="5"/>
                                        </p:tgtEl>
                                      </p:cBhvr>
                                      <p:to x="100000" y="100000"/>
                                    </p:animScale>
                                    <p:animScale>
                                      <p:cBhvr>
                                        <p:cTn id="67" dur="26">
                                          <p:stCondLst>
                                            <p:cond delay="1808"/>
                                          </p:stCondLst>
                                        </p:cTn>
                                        <p:tgtEl>
                                          <p:spTgt spid="5"/>
                                        </p:tgtEl>
                                      </p:cBhvr>
                                      <p:to x="100000" y="95000"/>
                                    </p:animScale>
                                    <p:animScale>
                                      <p:cBhvr>
                                        <p:cTn id="68" dur="166" decel="50000">
                                          <p:stCondLst>
                                            <p:cond delay="1834"/>
                                          </p:stCondLst>
                                        </p:cTn>
                                        <p:tgtEl>
                                          <p:spTgt spid="5"/>
                                        </p:tgtEl>
                                      </p:cBhvr>
                                      <p:to x="100000" y="100000"/>
                                    </p:animScale>
                                  </p:childTnLst>
                                </p:cTn>
                              </p:par>
                            </p:childTnLst>
                          </p:cTn>
                        </p:par>
                      </p:childTnLst>
                    </p:cTn>
                  </p:par>
                  <p:par>
                    <p:cTn id="69" fill="hold">
                      <p:stCondLst>
                        <p:cond delay="indefinite"/>
                      </p:stCondLst>
                      <p:childTnLst>
                        <p:par>
                          <p:cTn id="70" fill="hold">
                            <p:stCondLst>
                              <p:cond delay="0"/>
                            </p:stCondLst>
                            <p:childTnLst>
                              <p:par>
                                <p:cTn id="71" presetID="1" presetClass="exit" presetSubtype="0" fill="hold" nodeType="clickEffect">
                                  <p:stCondLst>
                                    <p:cond delay="0"/>
                                  </p:stCondLst>
                                  <p:childTnLst>
                                    <p:set>
                                      <p:cBhvr>
                                        <p:cTn id="72" dur="1" fill="hold">
                                          <p:stCondLst>
                                            <p:cond delay="0"/>
                                          </p:stCondLst>
                                        </p:cTn>
                                        <p:tgtEl>
                                          <p:spTgt spid="5"/>
                                        </p:tgtEl>
                                        <p:attrNameLst>
                                          <p:attrName>style.visibility</p:attrName>
                                        </p:attrNameLst>
                                      </p:cBhvr>
                                      <p:to>
                                        <p:strVal val="hidden"/>
                                      </p:to>
                                    </p:set>
                                  </p:childTnLst>
                                </p:cTn>
                              </p:par>
                              <p:par>
                                <p:cTn id="73" presetID="1" presetClass="entr" presetSubtype="0" fill="hold" nodeType="withEffect">
                                  <p:stCondLst>
                                    <p:cond delay="0"/>
                                  </p:stCondLst>
                                  <p:childTnLst>
                                    <p:set>
                                      <p:cBhvr>
                                        <p:cTn id="74" dur="1" fill="hold">
                                          <p:stCondLst>
                                            <p:cond delay="0"/>
                                          </p:stCondLst>
                                        </p:cTn>
                                        <p:tgtEl>
                                          <p:spTgt spid="9"/>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2667592" y="1296354"/>
            <a:ext cx="1658935" cy="1959820"/>
          </a:xfrm>
          <a:prstGeom prst="rect">
            <a:avLst/>
          </a:prstGeom>
        </p:spPr>
      </p:pic>
      <p:pic>
        <p:nvPicPr>
          <p:cNvPr id="4" name="Picture 3"/>
          <p:cNvPicPr>
            <a:picLocks noChangeAspect="1"/>
          </p:cNvPicPr>
          <p:nvPr/>
        </p:nvPicPr>
        <p:blipFill>
          <a:blip r:embed="rId4"/>
          <a:stretch>
            <a:fillRect/>
          </a:stretch>
        </p:blipFill>
        <p:spPr>
          <a:xfrm>
            <a:off x="1058153" y="3446283"/>
            <a:ext cx="1561483" cy="1959820"/>
          </a:xfrm>
          <a:prstGeom prst="rect">
            <a:avLst/>
          </a:prstGeom>
        </p:spPr>
      </p:pic>
      <p:pic>
        <p:nvPicPr>
          <p:cNvPr id="5" name="Picture 4"/>
          <p:cNvPicPr>
            <a:picLocks noChangeAspect="1"/>
          </p:cNvPicPr>
          <p:nvPr/>
        </p:nvPicPr>
        <p:blipFill>
          <a:blip r:embed="rId5"/>
          <a:stretch>
            <a:fillRect/>
          </a:stretch>
        </p:blipFill>
        <p:spPr>
          <a:xfrm>
            <a:off x="2904077" y="3601827"/>
            <a:ext cx="1422450" cy="1959820"/>
          </a:xfrm>
          <a:prstGeom prst="rect">
            <a:avLst/>
          </a:prstGeom>
        </p:spPr>
      </p:pic>
      <p:pic>
        <p:nvPicPr>
          <p:cNvPr id="6" name="Picture 5"/>
          <p:cNvPicPr>
            <a:picLocks noChangeAspect="1"/>
          </p:cNvPicPr>
          <p:nvPr/>
        </p:nvPicPr>
        <p:blipFill>
          <a:blip r:embed="rId6"/>
          <a:stretch>
            <a:fillRect/>
          </a:stretch>
        </p:blipFill>
        <p:spPr>
          <a:xfrm>
            <a:off x="928851" y="1296354"/>
            <a:ext cx="1271128" cy="1959820"/>
          </a:xfrm>
          <a:prstGeom prst="rect">
            <a:avLst/>
          </a:prstGeom>
        </p:spPr>
      </p:pic>
      <p:pic>
        <p:nvPicPr>
          <p:cNvPr id="8" name="Picture 7"/>
          <p:cNvPicPr>
            <a:picLocks noChangeAspect="1"/>
          </p:cNvPicPr>
          <p:nvPr/>
        </p:nvPicPr>
        <p:blipFill>
          <a:blip r:embed="rId7"/>
          <a:stretch>
            <a:fillRect/>
          </a:stretch>
        </p:blipFill>
        <p:spPr>
          <a:xfrm>
            <a:off x="6175842" y="-3643648"/>
            <a:ext cx="3813173" cy="3446269"/>
          </a:xfrm>
          <a:prstGeom prst="rect">
            <a:avLst/>
          </a:prstGeom>
        </p:spPr>
      </p:pic>
      <p:pic>
        <p:nvPicPr>
          <p:cNvPr id="13" name="Picture 12"/>
          <p:cNvPicPr>
            <a:picLocks noChangeAspect="1"/>
          </p:cNvPicPr>
          <p:nvPr/>
        </p:nvPicPr>
        <p:blipFill>
          <a:blip r:embed="rId3"/>
          <a:stretch>
            <a:fillRect/>
          </a:stretch>
        </p:blipFill>
        <p:spPr>
          <a:xfrm rot="19586428">
            <a:off x="2667591" y="1296354"/>
            <a:ext cx="1658935" cy="1959820"/>
          </a:xfrm>
          <a:prstGeom prst="rect">
            <a:avLst/>
          </a:prstGeom>
        </p:spPr>
      </p:pic>
      <p:sp>
        <p:nvSpPr>
          <p:cNvPr id="7" name="Rounded Rectangular Callout 6"/>
          <p:cNvSpPr/>
          <p:nvPr/>
        </p:nvSpPr>
        <p:spPr>
          <a:xfrm>
            <a:off x="4326527" y="421090"/>
            <a:ext cx="2057400" cy="875264"/>
          </a:xfrm>
          <a:prstGeom prst="wedgeRoundRectCallout">
            <a:avLst>
              <a:gd name="adj1" fmla="val -47684"/>
              <a:gd name="adj2" fmla="val 79912"/>
              <a:gd name="adj3" fmla="val 16667"/>
            </a:avLst>
          </a:prstGeom>
          <a:ln w="38100"/>
        </p:spPr>
        <p:style>
          <a:lnRef idx="2">
            <a:schemeClr val="dk1"/>
          </a:lnRef>
          <a:fillRef idx="1">
            <a:schemeClr val="lt1"/>
          </a:fillRef>
          <a:effectRef idx="0">
            <a:schemeClr val="dk1"/>
          </a:effectRef>
          <a:fontRef idx="minor">
            <a:schemeClr val="dk1"/>
          </a:fontRef>
        </p:style>
        <p:txBody>
          <a:bodyPr rtlCol="0" anchor="ctr"/>
          <a:lstStyle/>
          <a:p>
            <a:pPr algn="ctr"/>
            <a:r>
              <a:rPr lang="en-US" dirty="0" err="1"/>
              <a:t>Yo</a:t>
            </a:r>
            <a:r>
              <a:rPr lang="en-US" dirty="0"/>
              <a:t>, </a:t>
            </a:r>
            <a:r>
              <a:rPr lang="en-US" dirty="0" err="1"/>
              <a:t>weet</a:t>
            </a:r>
            <a:r>
              <a:rPr lang="en-US" dirty="0"/>
              <a:t> je wat </a:t>
            </a:r>
            <a:r>
              <a:rPr lang="en-US" dirty="0" err="1"/>
              <a:t>grappig</a:t>
            </a:r>
            <a:r>
              <a:rPr lang="en-US" dirty="0"/>
              <a:t> </a:t>
            </a:r>
            <a:r>
              <a:rPr lang="en-US" dirty="0" err="1"/>
              <a:t>zou</a:t>
            </a:r>
            <a:r>
              <a:rPr lang="en-US" dirty="0"/>
              <a:t> </a:t>
            </a:r>
            <a:r>
              <a:rPr lang="en-US" dirty="0" err="1"/>
              <a:t>zijn</a:t>
            </a:r>
            <a:r>
              <a:rPr lang="en-US" dirty="0"/>
              <a:t>?</a:t>
            </a:r>
            <a:endParaRPr lang="nl-NL" dirty="0"/>
          </a:p>
        </p:txBody>
      </p:sp>
      <p:sp>
        <p:nvSpPr>
          <p:cNvPr id="15" name="Rounded Rectangular Callout 14"/>
          <p:cNvSpPr/>
          <p:nvPr/>
        </p:nvSpPr>
        <p:spPr>
          <a:xfrm>
            <a:off x="468614" y="190205"/>
            <a:ext cx="1655462" cy="668517"/>
          </a:xfrm>
          <a:prstGeom prst="wedgeRoundRectCallout">
            <a:avLst>
              <a:gd name="adj1" fmla="val -2421"/>
              <a:gd name="adj2" fmla="val 88146"/>
              <a:gd name="adj3" fmla="val 16667"/>
            </a:avLst>
          </a:prstGeom>
          <a:ln w="38100"/>
        </p:spPr>
        <p:style>
          <a:lnRef idx="2">
            <a:schemeClr val="dk1"/>
          </a:lnRef>
          <a:fillRef idx="1">
            <a:schemeClr val="lt1"/>
          </a:fillRef>
          <a:effectRef idx="0">
            <a:schemeClr val="dk1"/>
          </a:effectRef>
          <a:fontRef idx="minor">
            <a:schemeClr val="dk1"/>
          </a:fontRef>
        </p:style>
        <p:txBody>
          <a:bodyPr rtlCol="0" anchor="ctr"/>
          <a:lstStyle/>
          <a:p>
            <a:pPr algn="ctr"/>
            <a:r>
              <a:rPr lang="en-US" dirty="0" err="1"/>
              <a:t>Jou</a:t>
            </a:r>
            <a:r>
              <a:rPr lang="en-US" dirty="0"/>
              <a:t> </a:t>
            </a:r>
            <a:r>
              <a:rPr lang="en-US" dirty="0" err="1"/>
              <a:t>slaan</a:t>
            </a:r>
            <a:r>
              <a:rPr lang="en-US" dirty="0"/>
              <a:t>?</a:t>
            </a:r>
            <a:endParaRPr lang="nl-NL" dirty="0"/>
          </a:p>
        </p:txBody>
      </p:sp>
    </p:spTree>
    <p:extLst>
      <p:ext uri="{BB962C8B-B14F-4D97-AF65-F5344CB8AC3E}">
        <p14:creationId xmlns:p14="http://schemas.microsoft.com/office/powerpoint/2010/main" val="4172363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4.58333E-6 1.11111E-6 L 0.13398 0.78241 " pathEditMode="relative" rAng="0" ptsTypes="AA">
                                      <p:cBhvr>
                                        <p:cTn id="6" dur="500" fill="hold"/>
                                        <p:tgtEl>
                                          <p:spTgt spid="8"/>
                                        </p:tgtEl>
                                        <p:attrNameLst>
                                          <p:attrName>ppt_x</p:attrName>
                                          <p:attrName>ppt_y</p:attrName>
                                        </p:attrNameLst>
                                      </p:cBhvr>
                                      <p:rCtr x="6693" y="39120"/>
                                    </p:animMotion>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3"/>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xit" presetSubtype="0" fill="hold" grpId="1" nodeType="withEffect">
                                  <p:stCondLst>
                                    <p:cond delay="0"/>
                                  </p:stCondLst>
                                  <p:childTnLst>
                                    <p:set>
                                      <p:cBhvr>
                                        <p:cTn id="20"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1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058153" y="3446283"/>
            <a:ext cx="1561483" cy="1959820"/>
          </a:xfrm>
          <a:prstGeom prst="rect">
            <a:avLst/>
          </a:prstGeom>
        </p:spPr>
      </p:pic>
      <p:pic>
        <p:nvPicPr>
          <p:cNvPr id="5" name="Picture 4"/>
          <p:cNvPicPr>
            <a:picLocks noChangeAspect="1"/>
          </p:cNvPicPr>
          <p:nvPr/>
        </p:nvPicPr>
        <p:blipFill>
          <a:blip r:embed="rId4"/>
          <a:stretch>
            <a:fillRect/>
          </a:stretch>
        </p:blipFill>
        <p:spPr>
          <a:xfrm>
            <a:off x="2904077" y="3601827"/>
            <a:ext cx="1422450" cy="1959820"/>
          </a:xfrm>
          <a:prstGeom prst="rect">
            <a:avLst/>
          </a:prstGeom>
        </p:spPr>
      </p:pic>
      <p:pic>
        <p:nvPicPr>
          <p:cNvPr id="6" name="Picture 5"/>
          <p:cNvPicPr>
            <a:picLocks noChangeAspect="1"/>
          </p:cNvPicPr>
          <p:nvPr/>
        </p:nvPicPr>
        <p:blipFill>
          <a:blip r:embed="rId5"/>
          <a:stretch>
            <a:fillRect/>
          </a:stretch>
        </p:blipFill>
        <p:spPr>
          <a:xfrm>
            <a:off x="928851" y="1296354"/>
            <a:ext cx="1271128" cy="1959820"/>
          </a:xfrm>
          <a:prstGeom prst="rect">
            <a:avLst/>
          </a:prstGeom>
        </p:spPr>
      </p:pic>
      <p:pic>
        <p:nvPicPr>
          <p:cNvPr id="13" name="Picture 12"/>
          <p:cNvPicPr>
            <a:picLocks noChangeAspect="1"/>
          </p:cNvPicPr>
          <p:nvPr/>
        </p:nvPicPr>
        <p:blipFill>
          <a:blip r:embed="rId6"/>
          <a:stretch>
            <a:fillRect/>
          </a:stretch>
        </p:blipFill>
        <p:spPr>
          <a:xfrm rot="19586428">
            <a:off x="2667591" y="1296354"/>
            <a:ext cx="1658935" cy="1959820"/>
          </a:xfrm>
          <a:prstGeom prst="rect">
            <a:avLst/>
          </a:prstGeom>
        </p:spPr>
      </p:pic>
      <p:pic>
        <p:nvPicPr>
          <p:cNvPr id="10" name="Picture 9"/>
          <p:cNvPicPr>
            <a:picLocks noChangeAspect="1"/>
          </p:cNvPicPr>
          <p:nvPr/>
        </p:nvPicPr>
        <p:blipFill>
          <a:blip r:embed="rId7"/>
          <a:stretch>
            <a:fillRect/>
          </a:stretch>
        </p:blipFill>
        <p:spPr>
          <a:xfrm>
            <a:off x="7814142" y="1705866"/>
            <a:ext cx="3813173" cy="3446269"/>
          </a:xfrm>
          <a:prstGeom prst="rect">
            <a:avLst/>
          </a:prstGeom>
        </p:spPr>
      </p:pic>
      <p:sp>
        <p:nvSpPr>
          <p:cNvPr id="2" name="Rounded Rectangular Callout 1"/>
          <p:cNvSpPr/>
          <p:nvPr/>
        </p:nvSpPr>
        <p:spPr>
          <a:xfrm>
            <a:off x="1343025" y="5882189"/>
            <a:ext cx="2076450" cy="715328"/>
          </a:xfrm>
          <a:prstGeom prst="wedgeRoundRectCallout">
            <a:avLst>
              <a:gd name="adj1" fmla="val -25421"/>
              <a:gd name="adj2" fmla="val -101282"/>
              <a:gd name="adj3" fmla="val 16667"/>
            </a:avLst>
          </a:prstGeom>
          <a:ln w="38100"/>
        </p:spPr>
        <p:style>
          <a:lnRef idx="2">
            <a:schemeClr val="dk1"/>
          </a:lnRef>
          <a:fillRef idx="1">
            <a:schemeClr val="lt1"/>
          </a:fillRef>
          <a:effectRef idx="0">
            <a:schemeClr val="dk1"/>
          </a:effectRef>
          <a:fontRef idx="minor">
            <a:schemeClr val="dk1"/>
          </a:fontRef>
        </p:style>
        <p:txBody>
          <a:bodyPr rtlCol="0" anchor="ctr"/>
          <a:lstStyle/>
          <a:p>
            <a:pPr algn="ctr"/>
            <a:r>
              <a:rPr lang="en-US" dirty="0"/>
              <a:t>Nee, </a:t>
            </a:r>
            <a:r>
              <a:rPr lang="en-US" dirty="0" err="1"/>
              <a:t>gozer</a:t>
            </a:r>
            <a:r>
              <a:rPr lang="en-US" dirty="0"/>
              <a:t>, wtf</a:t>
            </a:r>
            <a:endParaRPr lang="nl-NL" dirty="0"/>
          </a:p>
        </p:txBody>
      </p:sp>
      <p:pic>
        <p:nvPicPr>
          <p:cNvPr id="12" name="Picture 11"/>
          <p:cNvPicPr>
            <a:picLocks noChangeAspect="1"/>
          </p:cNvPicPr>
          <p:nvPr/>
        </p:nvPicPr>
        <p:blipFill>
          <a:blip r:embed="rId3"/>
          <a:stretch>
            <a:fillRect/>
          </a:stretch>
        </p:blipFill>
        <p:spPr>
          <a:xfrm rot="19888283">
            <a:off x="1020053" y="3446283"/>
            <a:ext cx="1561483" cy="1959820"/>
          </a:xfrm>
          <a:prstGeom prst="rect">
            <a:avLst/>
          </a:prstGeom>
        </p:spPr>
      </p:pic>
      <p:sp>
        <p:nvSpPr>
          <p:cNvPr id="9" name="Rounded Rectangular Callout 8"/>
          <p:cNvSpPr/>
          <p:nvPr/>
        </p:nvSpPr>
        <p:spPr>
          <a:xfrm>
            <a:off x="4610968" y="5401427"/>
            <a:ext cx="2390775" cy="961524"/>
          </a:xfrm>
          <a:prstGeom prst="wedgeRoundRectCallout">
            <a:avLst>
              <a:gd name="adj1" fmla="val -53901"/>
              <a:gd name="adj2" fmla="val -84700"/>
              <a:gd name="adj3" fmla="val 16667"/>
            </a:avLst>
          </a:prstGeom>
          <a:ln w="38100"/>
        </p:spPr>
        <p:style>
          <a:lnRef idx="2">
            <a:schemeClr val="dk1"/>
          </a:lnRef>
          <a:fillRef idx="1">
            <a:schemeClr val="lt1"/>
          </a:fillRef>
          <a:effectRef idx="0">
            <a:schemeClr val="dk1"/>
          </a:effectRef>
          <a:fontRef idx="minor">
            <a:schemeClr val="dk1"/>
          </a:fontRef>
        </p:style>
        <p:txBody>
          <a:bodyPr rtlCol="0" anchor="ctr"/>
          <a:lstStyle/>
          <a:p>
            <a:pPr algn="ctr"/>
            <a:r>
              <a:rPr lang="en-US" dirty="0" err="1"/>
              <a:t>Yo</a:t>
            </a:r>
            <a:r>
              <a:rPr lang="en-US" dirty="0"/>
              <a:t> dude Obama, prop </a:t>
            </a:r>
            <a:r>
              <a:rPr lang="en-US" dirty="0" err="1"/>
              <a:t>es</a:t>
            </a:r>
            <a:r>
              <a:rPr lang="en-US" dirty="0"/>
              <a:t> </a:t>
            </a:r>
            <a:r>
              <a:rPr lang="en-US" dirty="0" err="1"/>
              <a:t>stroom</a:t>
            </a:r>
            <a:r>
              <a:rPr lang="en-US" dirty="0"/>
              <a:t> in die </a:t>
            </a:r>
            <a:r>
              <a:rPr lang="en-US" dirty="0" err="1"/>
              <a:t>steen</a:t>
            </a:r>
            <a:endParaRPr lang="nl-NL" dirty="0"/>
          </a:p>
        </p:txBody>
      </p:sp>
      <p:sp>
        <p:nvSpPr>
          <p:cNvPr id="3" name="Rectangle 2"/>
          <p:cNvSpPr/>
          <p:nvPr/>
        </p:nvSpPr>
        <p:spPr>
          <a:xfrm>
            <a:off x="10666122" y="5401427"/>
            <a:ext cx="1922386" cy="2667596"/>
          </a:xfrm>
          <a:prstGeom prst="rect">
            <a:avLst/>
          </a:prstGeom>
          <a:blipFill dpi="0" rotWithShape="1">
            <a:blip r:embed="rId8">
              <a:alphaModFix amt="8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784484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0"/>
                                          </p:stCondLst>
                                        </p:cTn>
                                        <p:tgtEl>
                                          <p:spTgt spid="4"/>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xit" presetSubtype="0" fill="hold" grpId="1" nodeType="withEffect">
                                  <p:stCondLst>
                                    <p:cond delay="0"/>
                                  </p:stCondLst>
                                  <p:childTnLst>
                                    <p:set>
                                      <p:cBhvr>
                                        <p:cTn id="16" dur="1" fill="hold">
                                          <p:stCondLst>
                                            <p:cond delay="0"/>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stretch>
            <a:fillRect/>
          </a:stretch>
        </p:blipFill>
        <p:spPr>
          <a:xfrm>
            <a:off x="7814142" y="1705866"/>
            <a:ext cx="3813173" cy="3446269"/>
          </a:xfrm>
          <a:prstGeom prst="rect">
            <a:avLst/>
          </a:prstGeom>
        </p:spPr>
      </p:pic>
      <p:pic>
        <p:nvPicPr>
          <p:cNvPr id="12" name="Picture 11"/>
          <p:cNvPicPr>
            <a:picLocks noChangeAspect="1"/>
          </p:cNvPicPr>
          <p:nvPr/>
        </p:nvPicPr>
        <p:blipFill>
          <a:blip r:embed="rId4"/>
          <a:stretch>
            <a:fillRect/>
          </a:stretch>
        </p:blipFill>
        <p:spPr>
          <a:xfrm>
            <a:off x="2979775" y="1443909"/>
            <a:ext cx="1034567" cy="1702810"/>
          </a:xfrm>
          <a:prstGeom prst="rect">
            <a:avLst/>
          </a:prstGeom>
        </p:spPr>
      </p:pic>
      <p:pic>
        <p:nvPicPr>
          <p:cNvPr id="3" name="Picture 2"/>
          <p:cNvPicPr>
            <a:picLocks noChangeAspect="1"/>
          </p:cNvPicPr>
          <p:nvPr/>
        </p:nvPicPr>
        <p:blipFill>
          <a:blip r:embed="rId5"/>
          <a:stretch>
            <a:fillRect/>
          </a:stretch>
        </p:blipFill>
        <p:spPr>
          <a:xfrm>
            <a:off x="2667592" y="1296354"/>
            <a:ext cx="1658935" cy="1959820"/>
          </a:xfrm>
          <a:prstGeom prst="rect">
            <a:avLst/>
          </a:prstGeom>
        </p:spPr>
      </p:pic>
      <p:pic>
        <p:nvPicPr>
          <p:cNvPr id="4" name="Picture 3"/>
          <p:cNvPicPr>
            <a:picLocks noChangeAspect="1"/>
          </p:cNvPicPr>
          <p:nvPr/>
        </p:nvPicPr>
        <p:blipFill>
          <a:blip r:embed="rId6"/>
          <a:stretch>
            <a:fillRect/>
          </a:stretch>
        </p:blipFill>
        <p:spPr>
          <a:xfrm>
            <a:off x="1058153" y="3446283"/>
            <a:ext cx="1561483" cy="1959820"/>
          </a:xfrm>
          <a:prstGeom prst="rect">
            <a:avLst/>
          </a:prstGeom>
        </p:spPr>
      </p:pic>
      <p:pic>
        <p:nvPicPr>
          <p:cNvPr id="5" name="Picture 4"/>
          <p:cNvPicPr>
            <a:picLocks noChangeAspect="1"/>
          </p:cNvPicPr>
          <p:nvPr/>
        </p:nvPicPr>
        <p:blipFill>
          <a:blip r:embed="rId7"/>
          <a:stretch>
            <a:fillRect/>
          </a:stretch>
        </p:blipFill>
        <p:spPr>
          <a:xfrm>
            <a:off x="2904077" y="3601827"/>
            <a:ext cx="1422450" cy="1959820"/>
          </a:xfrm>
          <a:prstGeom prst="rect">
            <a:avLst/>
          </a:prstGeom>
        </p:spPr>
      </p:pic>
      <p:pic>
        <p:nvPicPr>
          <p:cNvPr id="6" name="Picture 5"/>
          <p:cNvPicPr>
            <a:picLocks noChangeAspect="1"/>
          </p:cNvPicPr>
          <p:nvPr/>
        </p:nvPicPr>
        <p:blipFill>
          <a:blip r:embed="rId8"/>
          <a:stretch>
            <a:fillRect/>
          </a:stretch>
        </p:blipFill>
        <p:spPr>
          <a:xfrm>
            <a:off x="928851" y="1296354"/>
            <a:ext cx="1271128" cy="1959820"/>
          </a:xfrm>
          <a:prstGeom prst="rect">
            <a:avLst/>
          </a:prstGeom>
        </p:spPr>
      </p:pic>
      <p:sp>
        <p:nvSpPr>
          <p:cNvPr id="11" name="Rounded Rectangular Callout 10"/>
          <p:cNvSpPr/>
          <p:nvPr/>
        </p:nvSpPr>
        <p:spPr>
          <a:xfrm>
            <a:off x="4484453" y="686754"/>
            <a:ext cx="1192447" cy="609600"/>
          </a:xfrm>
          <a:prstGeom prst="wedgeRoundRectCallout">
            <a:avLst>
              <a:gd name="adj1" fmla="val -68073"/>
              <a:gd name="adj2" fmla="val 47259"/>
              <a:gd name="adj3" fmla="val 16667"/>
            </a:avLst>
          </a:prstGeom>
          <a:ln w="38100"/>
        </p:spPr>
        <p:style>
          <a:lnRef idx="2">
            <a:schemeClr val="dk1"/>
          </a:lnRef>
          <a:fillRef idx="1">
            <a:schemeClr val="lt1"/>
          </a:fillRef>
          <a:effectRef idx="0">
            <a:schemeClr val="dk1"/>
          </a:effectRef>
          <a:fontRef idx="minor">
            <a:schemeClr val="dk1"/>
          </a:fontRef>
        </p:style>
        <p:txBody>
          <a:bodyPr rtlCol="0" anchor="ctr"/>
          <a:lstStyle/>
          <a:p>
            <a:pPr algn="ctr"/>
            <a:r>
              <a:rPr lang="en-US" dirty="0" err="1"/>
              <a:t>Aight</a:t>
            </a:r>
            <a:endParaRPr lang="nl-NL" dirty="0"/>
          </a:p>
        </p:txBody>
      </p:sp>
      <p:sp>
        <p:nvSpPr>
          <p:cNvPr id="9" name="Rectangle 8"/>
          <p:cNvSpPr/>
          <p:nvPr/>
        </p:nvSpPr>
        <p:spPr>
          <a:xfrm>
            <a:off x="10666122" y="5401427"/>
            <a:ext cx="1922386" cy="2667596"/>
          </a:xfrm>
          <a:prstGeom prst="rect">
            <a:avLst/>
          </a:prstGeom>
          <a:blipFill dpi="0" rotWithShape="1">
            <a:blip r:embed="rId9">
              <a:alphaModFix amt="7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2400731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62" presetClass="path" presetSubtype="0" accel="50000" decel="50000" fill="hold" nodeType="clickEffect">
                                  <p:stCondLst>
                                    <p:cond delay="0"/>
                                  </p:stCondLst>
                                  <p:childTnLst>
                                    <p:animMotion origin="layout" path="M 1.04167E-6 -2.22222E-6 L 0.07292 -2.22222E-6 L 0.07292 0.02384 L 0.14583 0.02384 L 0.14583 0.04792 L 0.21888 0.04792 L 0.21888 0.07176 L 0.2918 0.07176 L 0.2918 0.09584 L 0.36484 0.09584 L 0.36484 0.11968 L 0.43776 0.11968 L 0.43776 0.14375 L 0.51081 0.14375 L 0.51081 0.16783 " pathEditMode="relative" rAng="0" ptsTypes="AAAAAAAAAAAAAAA">
                                      <p:cBhvr>
                                        <p:cTn id="10" dur="2000" fill="hold"/>
                                        <p:tgtEl>
                                          <p:spTgt spid="12"/>
                                        </p:tgtEl>
                                        <p:attrNameLst>
                                          <p:attrName>ppt_x</p:attrName>
                                          <p:attrName>ppt_y</p:attrName>
                                        </p:attrNameLst>
                                      </p:cBhvr>
                                      <p:rCtr x="25534" y="838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476250"/>
            <a:ext cx="7814141" cy="1862048"/>
          </a:xfrm>
          <a:prstGeom prst="rect">
            <a:avLst/>
          </a:prstGeom>
          <a:noFill/>
        </p:spPr>
        <p:txBody>
          <a:bodyPr wrap="square" rtlCol="0">
            <a:spAutoFit/>
          </a:bodyPr>
          <a:lstStyle/>
          <a:p>
            <a:pPr algn="ctr"/>
            <a:r>
              <a:rPr lang="en-US" sz="11500" dirty="0"/>
              <a:t>0    1</a:t>
            </a:r>
            <a:endParaRPr lang="nl-NL" sz="11500" dirty="0"/>
          </a:p>
        </p:txBody>
      </p:sp>
      <p:pic>
        <p:nvPicPr>
          <p:cNvPr id="7" name="Picture 6"/>
          <p:cNvPicPr>
            <a:picLocks noChangeAspect="1"/>
          </p:cNvPicPr>
          <p:nvPr/>
        </p:nvPicPr>
        <p:blipFill>
          <a:blip r:embed="rId3"/>
          <a:stretch>
            <a:fillRect/>
          </a:stretch>
        </p:blipFill>
        <p:spPr>
          <a:xfrm>
            <a:off x="7814142" y="1705866"/>
            <a:ext cx="3813173" cy="3446269"/>
          </a:xfrm>
          <a:prstGeom prst="rect">
            <a:avLst/>
          </a:prstGeom>
        </p:spPr>
      </p:pic>
      <p:pic>
        <p:nvPicPr>
          <p:cNvPr id="4" name="Picture 3"/>
          <p:cNvPicPr>
            <a:picLocks noChangeAspect="1"/>
          </p:cNvPicPr>
          <p:nvPr/>
        </p:nvPicPr>
        <p:blipFill>
          <a:blip r:embed="rId4"/>
          <a:stretch>
            <a:fillRect/>
          </a:stretch>
        </p:blipFill>
        <p:spPr>
          <a:xfrm>
            <a:off x="9203444" y="2577595"/>
            <a:ext cx="1034567" cy="1702810"/>
          </a:xfrm>
          <a:prstGeom prst="rect">
            <a:avLst/>
          </a:prstGeom>
        </p:spPr>
      </p:pic>
      <p:pic>
        <p:nvPicPr>
          <p:cNvPr id="8" name="Picture 7"/>
          <p:cNvPicPr>
            <a:picLocks noChangeAspect="1"/>
          </p:cNvPicPr>
          <p:nvPr/>
        </p:nvPicPr>
        <p:blipFill>
          <a:blip r:embed="rId5"/>
          <a:stretch>
            <a:fillRect/>
          </a:stretch>
        </p:blipFill>
        <p:spPr>
          <a:xfrm>
            <a:off x="2238375" y="2807628"/>
            <a:ext cx="3183434" cy="4050372"/>
          </a:xfrm>
          <a:prstGeom prst="rect">
            <a:avLst/>
          </a:prstGeom>
        </p:spPr>
      </p:pic>
      <p:sp>
        <p:nvSpPr>
          <p:cNvPr id="14" name="Rectangle 13"/>
          <p:cNvSpPr/>
          <p:nvPr/>
        </p:nvSpPr>
        <p:spPr>
          <a:xfrm>
            <a:off x="10666122" y="5401427"/>
            <a:ext cx="1922386" cy="2667596"/>
          </a:xfrm>
          <a:prstGeom prst="rect">
            <a:avLst/>
          </a:prstGeom>
          <a:blipFill dpi="0" rotWithShape="1">
            <a:blip r:embed="rId6">
              <a:alphaModFix amt="6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2525226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861</TotalTime>
  <Words>694</Words>
  <Application>Microsoft Office PowerPoint</Application>
  <PresentationFormat>Widescreen</PresentationFormat>
  <Paragraphs>48</Paragraphs>
  <Slides>19</Slides>
  <Notes>14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19</vt:i4>
      </vt:variant>
    </vt:vector>
  </HeadingPairs>
  <TitlesOfParts>
    <vt:vector size="23" baseType="lpstr">
      <vt:lpstr>Arial</vt:lpstr>
      <vt:lpstr>Calibri</vt:lpstr>
      <vt:lpstr>Calibri Light</vt:lpstr>
      <vt:lpstr>Office Theme</vt:lpstr>
      <vt:lpstr>Programmeren</vt:lpstr>
      <vt:lpstr>PowerPoint Presentation</vt:lpstr>
      <vt:lpstr>Wat is programmeren?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Programmeren</dc:title>
  <dc:creator>Steven</dc:creator>
  <cp:lastModifiedBy>Steven</cp:lastModifiedBy>
  <cp:revision>51</cp:revision>
  <dcterms:created xsi:type="dcterms:W3CDTF">2019-11-16T09:47:01Z</dcterms:created>
  <dcterms:modified xsi:type="dcterms:W3CDTF">2019-11-20T11:06:03Z</dcterms:modified>
</cp:coreProperties>
</file>